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Fredoka One"/>
      <p:regular r:id="rId16"/>
    </p:embeddedFont>
    <p:embeddedFont>
      <p:font typeface="Lato"/>
      <p:regular r:id="rId17"/>
      <p:bold r:id="rId18"/>
      <p:italic r:id="rId19"/>
      <p:boldItalic r:id="rId20"/>
    </p:embeddedFont>
    <p:embeddedFont>
      <p:font typeface="Montserrat"/>
      <p:regular r:id="rId21"/>
      <p:bold r:id="rId22"/>
      <p:italic r:id="rId23"/>
      <p:boldItalic r:id="rId24"/>
    </p:embeddedFont>
    <p:embeddedFont>
      <p:font typeface="Average"/>
      <p:regular r:id="rId25"/>
    </p:embeddedFont>
    <p:embeddedFont>
      <p:font typeface="Oswald"/>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22" Type="http://schemas.openxmlformats.org/officeDocument/2006/relationships/font" Target="fonts/Montserrat-bold.fntdata"/><Relationship Id="rId21" Type="http://schemas.openxmlformats.org/officeDocument/2006/relationships/font" Target="fonts/Montserrat-regular.fntdata"/><Relationship Id="rId24" Type="http://schemas.openxmlformats.org/officeDocument/2006/relationships/font" Target="fonts/Montserrat-boldItalic.fntdata"/><Relationship Id="rId23" Type="http://schemas.openxmlformats.org/officeDocument/2006/relationships/font" Target="fonts/Montserrat-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swald-regular.fntdata"/><Relationship Id="rId25" Type="http://schemas.openxmlformats.org/officeDocument/2006/relationships/font" Target="fonts/Average-regular.fntdata"/><Relationship Id="rId27" Type="http://schemas.openxmlformats.org/officeDocument/2006/relationships/font" Target="fonts/Oswa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Lato-regular.fntdata"/><Relationship Id="rId16" Type="http://schemas.openxmlformats.org/officeDocument/2006/relationships/font" Target="fonts/FredokaOne-regular.fntdata"/><Relationship Id="rId19" Type="http://schemas.openxmlformats.org/officeDocument/2006/relationships/font" Target="fonts/Lato-italic.fntdata"/><Relationship Id="rId18" Type="http://schemas.openxmlformats.org/officeDocument/2006/relationships/font" Target="fonts/La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8eae93de4e_0_42: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8eae93de4e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fd7e3c96e9_0_32: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fd7e3c96e9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53c9e152b5_0_139: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53c9e152b5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cf06639cc6_1_0: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cf06639cc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204e2f862b_1_21: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204e2f862b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baf79ced62_0_97: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baf79ced62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bc37271038_3_22: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bc37271038_3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baf79ced62_0_194: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baf79ced62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bc37271038_3_25: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bc37271038_3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bc37271038_3_51: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bc37271038_3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9.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blank">
  <p:cSld name="BLANK">
    <p:bg>
      <p:bgPr>
        <a:solidFill>
          <a:srgbClr val="FFE599"/>
        </a:solidFill>
      </p:bgPr>
    </p:bg>
    <p:spTree>
      <p:nvGrpSpPr>
        <p:cNvPr id="9" name="Shape 9"/>
        <p:cNvGrpSpPr/>
        <p:nvPr/>
      </p:nvGrpSpPr>
      <p:grpSpPr>
        <a:xfrm>
          <a:off x="0" y="0"/>
          <a:ext cx="0" cy="0"/>
          <a:chOff x="0" y="0"/>
          <a:chExt cx="0" cy="0"/>
        </a:xfrm>
      </p:grpSpPr>
      <p:sp>
        <p:nvSpPr>
          <p:cNvPr id="10" name="Google Shape;10;p2"/>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11" name="Google Shape;11;p2"/>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3" name="Google Shape;13;p2"/>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pic>
        <p:nvPicPr>
          <p:cNvPr id="14" name="Google Shape;14;p2"/>
          <p:cNvPicPr preferRelativeResize="0"/>
          <p:nvPr/>
        </p:nvPicPr>
        <p:blipFill>
          <a:blip r:embed="rId2">
            <a:alphaModFix/>
          </a:blip>
          <a:stretch>
            <a:fillRect/>
          </a:stretch>
        </p:blipFill>
        <p:spPr>
          <a:xfrm>
            <a:off x="4138903" y="4819075"/>
            <a:ext cx="866194" cy="117450"/>
          </a:xfrm>
          <a:prstGeom prst="rect">
            <a:avLst/>
          </a:prstGeom>
          <a:noFill/>
          <a:ln>
            <a:noFill/>
          </a:ln>
        </p:spPr>
      </p:pic>
      <p:pic>
        <p:nvPicPr>
          <p:cNvPr descr="illustration of a pirate using a viewfinder" id="15" name="Google Shape;15;p2"/>
          <p:cNvPicPr preferRelativeResize="0"/>
          <p:nvPr/>
        </p:nvPicPr>
        <p:blipFill>
          <a:blip r:embed="rId3">
            <a:alphaModFix/>
          </a:blip>
          <a:stretch>
            <a:fillRect/>
          </a:stretch>
        </p:blipFill>
        <p:spPr>
          <a:xfrm>
            <a:off x="1775477" y="2446625"/>
            <a:ext cx="1048836" cy="1442150"/>
          </a:xfrm>
          <a:prstGeom prst="rect">
            <a:avLst/>
          </a:prstGeom>
          <a:noFill/>
          <a:ln>
            <a:noFill/>
          </a:ln>
        </p:spPr>
      </p:pic>
      <p:pic>
        <p:nvPicPr>
          <p:cNvPr id="16" name="Google Shape;16;p2"/>
          <p:cNvPicPr preferRelativeResize="0"/>
          <p:nvPr/>
        </p:nvPicPr>
        <p:blipFill>
          <a:blip r:embed="rId4">
            <a:alphaModFix/>
          </a:blip>
          <a:stretch>
            <a:fillRect/>
          </a:stretch>
        </p:blipFill>
        <p:spPr>
          <a:xfrm>
            <a:off x="2676425" y="588475"/>
            <a:ext cx="3998166" cy="832975"/>
          </a:xfrm>
          <a:prstGeom prst="rect">
            <a:avLst/>
          </a:prstGeom>
          <a:noFill/>
          <a:ln>
            <a:noFill/>
          </a:ln>
        </p:spPr>
      </p:pic>
      <p:sp>
        <p:nvSpPr>
          <p:cNvPr id="17" name="Google Shape;17;p2"/>
          <p:cNvSpPr/>
          <p:nvPr/>
        </p:nvSpPr>
        <p:spPr>
          <a:xfrm>
            <a:off x="2324013" y="1421450"/>
            <a:ext cx="4611916" cy="734900"/>
          </a:xfrm>
          <a:prstGeom prst="rect">
            <a:avLst/>
          </a:prstGeom>
        </p:spPr>
        <p:txBody>
          <a:bodyPr>
            <a:prstTxWarp prst="textPlain"/>
          </a:bodyPr>
          <a:lstStyle/>
          <a:p>
            <a:pPr lvl="0" algn="ctr"/>
            <a:r>
              <a:rPr b="0" i="1">
                <a:ln cap="flat" cmpd="sng" w="9525">
                  <a:solidFill>
                    <a:srgbClr val="258925"/>
                  </a:solidFill>
                  <a:prstDash val="solid"/>
                  <a:round/>
                  <a:headEnd len="sm" w="sm" type="none"/>
                  <a:tailEnd len="sm" w="sm" type="none"/>
                </a:ln>
                <a:solidFill>
                  <a:srgbClr val="4A86E8"/>
                </a:solidFill>
                <a:latin typeface="Arial"/>
              </a:rPr>
              <a:t>Scavenger Hunt</a:t>
            </a:r>
          </a:p>
        </p:txBody>
      </p:sp>
      <p:pic>
        <p:nvPicPr>
          <p:cNvPr id="18" name="Google Shape;18;p2"/>
          <p:cNvPicPr preferRelativeResize="0"/>
          <p:nvPr/>
        </p:nvPicPr>
        <p:blipFill rotWithShape="1">
          <a:blip r:embed="rId5">
            <a:alphaModFix/>
          </a:blip>
          <a:srcRect b="0" l="0" r="0" t="0"/>
          <a:stretch/>
        </p:blipFill>
        <p:spPr>
          <a:xfrm>
            <a:off x="3754536" y="2315937"/>
            <a:ext cx="1634934" cy="218933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ch Help">
  <p:cSld name="CUSTOM_2">
    <p:bg>
      <p:bgPr>
        <a:solidFill>
          <a:schemeClr val="dk1"/>
        </a:solidFill>
      </p:bgPr>
    </p:bg>
    <p:spTree>
      <p:nvGrpSpPr>
        <p:cNvPr id="99" name="Shape 99"/>
        <p:cNvGrpSpPr/>
        <p:nvPr/>
      </p:nvGrpSpPr>
      <p:grpSpPr>
        <a:xfrm>
          <a:off x="0" y="0"/>
          <a:ext cx="0" cy="0"/>
          <a:chOff x="0" y="0"/>
          <a:chExt cx="0" cy="0"/>
        </a:xfrm>
      </p:grpSpPr>
      <p:sp>
        <p:nvSpPr>
          <p:cNvPr id="100" name="Google Shape;100;p11"/>
          <p:cNvSpPr/>
          <p:nvPr/>
        </p:nvSpPr>
        <p:spPr>
          <a:xfrm>
            <a:off x="2971550" y="157675"/>
            <a:ext cx="3252300" cy="485700"/>
          </a:xfrm>
          <a:prstGeom prst="roundRect">
            <a:avLst>
              <a:gd fmla="val 50000" name="adj"/>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CC2031"/>
              </a:solidFill>
            </a:endParaRPr>
          </a:p>
        </p:txBody>
      </p:sp>
      <p:sp>
        <p:nvSpPr>
          <p:cNvPr id="101" name="Google Shape;101;p11"/>
          <p:cNvSpPr txBox="1"/>
          <p:nvPr/>
        </p:nvSpPr>
        <p:spPr>
          <a:xfrm>
            <a:off x="2895350" y="54100"/>
            <a:ext cx="3252300" cy="709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200">
                <a:solidFill>
                  <a:srgbClr val="FFFFFF"/>
                </a:solidFill>
                <a:latin typeface="Fredoka One"/>
                <a:ea typeface="Fredoka One"/>
                <a:cs typeface="Fredoka One"/>
                <a:sym typeface="Fredoka One"/>
              </a:rPr>
              <a:t>    Tech Help</a:t>
            </a:r>
            <a:endParaRPr sz="4000">
              <a:solidFill>
                <a:srgbClr val="FFFFFF"/>
              </a:solidFill>
              <a:latin typeface="Fredoka One"/>
              <a:ea typeface="Fredoka One"/>
              <a:cs typeface="Fredoka One"/>
              <a:sym typeface="Fredoka One"/>
            </a:endParaRPr>
          </a:p>
        </p:txBody>
      </p:sp>
      <p:sp>
        <p:nvSpPr>
          <p:cNvPr id="102" name="Google Shape;102;p11"/>
          <p:cNvSpPr/>
          <p:nvPr/>
        </p:nvSpPr>
        <p:spPr>
          <a:xfrm>
            <a:off x="4643900" y="2712675"/>
            <a:ext cx="3950700" cy="2174400"/>
          </a:xfrm>
          <a:prstGeom prst="roundRect">
            <a:avLst>
              <a:gd fmla="val 6471" name="adj"/>
            </a:avLst>
          </a:prstGeom>
          <a:solidFill>
            <a:srgbClr val="FFFFFF"/>
          </a:solidFill>
          <a:ln cap="flat" cmpd="sng" w="38100">
            <a:solidFill>
              <a:srgbClr val="F9CB9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1"/>
          <p:cNvSpPr/>
          <p:nvPr/>
        </p:nvSpPr>
        <p:spPr>
          <a:xfrm>
            <a:off x="4643900" y="2712702"/>
            <a:ext cx="3950700" cy="2174400"/>
          </a:xfrm>
          <a:prstGeom prst="roundRect">
            <a:avLst>
              <a:gd fmla="val 6471" name="adj"/>
            </a:avLst>
          </a:prstGeom>
          <a:noFill/>
          <a:ln cap="flat" cmpd="sng" w="28575">
            <a:solidFill>
              <a:srgbClr val="E06666"/>
            </a:solidFill>
            <a:prstDash val="dash"/>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600">
                <a:solidFill>
                  <a:srgbClr val="000000"/>
                </a:solidFill>
                <a:latin typeface="Fredoka One"/>
                <a:ea typeface="Fredoka One"/>
                <a:cs typeface="Fredoka One"/>
                <a:sym typeface="Fredoka One"/>
              </a:rPr>
              <a:t>The slides are too small or too big.</a:t>
            </a:r>
            <a:endParaRPr sz="1600">
              <a:solidFill>
                <a:srgbClr val="000000"/>
              </a:solidFill>
              <a:latin typeface="Fredoka One"/>
              <a:ea typeface="Fredoka One"/>
              <a:cs typeface="Fredoka One"/>
              <a:sym typeface="Fredoka One"/>
            </a:endParaRPr>
          </a:p>
          <a:p>
            <a:pPr indent="0" lvl="0" marL="0" rtl="0" algn="ctr">
              <a:spcBef>
                <a:spcPts val="0"/>
              </a:spcBef>
              <a:spcAft>
                <a:spcPts val="0"/>
              </a:spcAft>
              <a:buClr>
                <a:srgbClr val="000000"/>
              </a:buClr>
              <a:buSzPts val="1100"/>
              <a:buFont typeface="Arial"/>
              <a:buNone/>
            </a:pPr>
            <a:r>
              <a:t/>
            </a:r>
            <a:endParaRPr sz="700">
              <a:solidFill>
                <a:srgbClr val="000000"/>
              </a:solidFill>
              <a:latin typeface="Montserrat"/>
              <a:ea typeface="Montserrat"/>
              <a:cs typeface="Montserrat"/>
              <a:sym typeface="Montserrat"/>
            </a:endParaRPr>
          </a:p>
          <a:p>
            <a:pPr indent="0" lvl="0" marL="0" rtl="0" algn="ctr">
              <a:spcBef>
                <a:spcPts val="0"/>
              </a:spcBef>
              <a:spcAft>
                <a:spcPts val="0"/>
              </a:spcAft>
              <a:buClr>
                <a:srgbClr val="000000"/>
              </a:buClr>
              <a:buSzPts val="1100"/>
              <a:buFont typeface="Arial"/>
              <a:buNone/>
            </a:pPr>
            <a:r>
              <a:rPr lang="en">
                <a:solidFill>
                  <a:srgbClr val="000000"/>
                </a:solidFill>
                <a:latin typeface="Montserrat"/>
                <a:ea typeface="Montserrat"/>
                <a:cs typeface="Montserrat"/>
                <a:sym typeface="Montserrat"/>
              </a:rPr>
              <a:t>Click on the magnifying glass at the top of your screen to zoom in and out.</a:t>
            </a:r>
            <a:endParaRPr b="1" sz="16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600">
              <a:solidFill>
                <a:srgbClr val="000000"/>
              </a:solidFill>
              <a:latin typeface="Fredoka One"/>
              <a:ea typeface="Fredoka One"/>
              <a:cs typeface="Fredoka One"/>
              <a:sym typeface="Fredoka One"/>
            </a:endParaRPr>
          </a:p>
        </p:txBody>
      </p:sp>
      <p:sp>
        <p:nvSpPr>
          <p:cNvPr id="104" name="Google Shape;104;p11"/>
          <p:cNvSpPr/>
          <p:nvPr/>
        </p:nvSpPr>
        <p:spPr>
          <a:xfrm>
            <a:off x="664675" y="2712650"/>
            <a:ext cx="3836100" cy="2174400"/>
          </a:xfrm>
          <a:prstGeom prst="roundRect">
            <a:avLst>
              <a:gd fmla="val 6471" name="adj"/>
            </a:avLst>
          </a:prstGeom>
          <a:solidFill>
            <a:srgbClr val="FFFFFF"/>
          </a:solidFill>
          <a:ln cap="flat" cmpd="sng" w="38100">
            <a:solidFill>
              <a:srgbClr val="F9CB9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1"/>
          <p:cNvSpPr/>
          <p:nvPr/>
        </p:nvSpPr>
        <p:spPr>
          <a:xfrm>
            <a:off x="664675" y="2712677"/>
            <a:ext cx="3836100" cy="2174400"/>
          </a:xfrm>
          <a:prstGeom prst="roundRect">
            <a:avLst>
              <a:gd fmla="val 6471" name="adj"/>
            </a:avLst>
          </a:prstGeom>
          <a:noFill/>
          <a:ln cap="flat" cmpd="sng" w="28575">
            <a:solidFill>
              <a:srgbClr val="E06666"/>
            </a:solidFill>
            <a:prstDash val="dash"/>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600">
                <a:solidFill>
                  <a:srgbClr val="000000"/>
                </a:solidFill>
                <a:latin typeface="Fredoka One"/>
                <a:ea typeface="Fredoka One"/>
                <a:cs typeface="Fredoka One"/>
                <a:sym typeface="Fredoka One"/>
              </a:rPr>
              <a:t>I need to drag and drop something. </a:t>
            </a:r>
            <a:endParaRPr sz="1600">
              <a:solidFill>
                <a:srgbClr val="000000"/>
              </a:solidFill>
              <a:latin typeface="Fredoka One"/>
              <a:ea typeface="Fredoka One"/>
              <a:cs typeface="Fredoka One"/>
              <a:sym typeface="Fredoka One"/>
            </a:endParaRPr>
          </a:p>
          <a:p>
            <a:pPr indent="0" lvl="0" marL="0" rtl="0" algn="l">
              <a:spcBef>
                <a:spcPts val="0"/>
              </a:spcBef>
              <a:spcAft>
                <a:spcPts val="0"/>
              </a:spcAft>
              <a:buClr>
                <a:srgbClr val="000000"/>
              </a:buClr>
              <a:buSzPts val="1100"/>
              <a:buFont typeface="Arial"/>
              <a:buNone/>
            </a:pPr>
            <a:r>
              <a:t/>
            </a:r>
            <a:endParaRPr sz="700">
              <a:solidFill>
                <a:srgbClr val="000000"/>
              </a:solidFill>
              <a:latin typeface="Montserrat"/>
              <a:ea typeface="Montserrat"/>
              <a:cs typeface="Montserrat"/>
              <a:sym typeface="Montserrat"/>
            </a:endParaRPr>
          </a:p>
          <a:p>
            <a:pPr indent="0" lvl="0" marL="0" rtl="0" algn="ctr">
              <a:spcBef>
                <a:spcPts val="0"/>
              </a:spcBef>
              <a:spcAft>
                <a:spcPts val="0"/>
              </a:spcAft>
              <a:buClr>
                <a:srgbClr val="000000"/>
              </a:buClr>
              <a:buSzPts val="1100"/>
              <a:buFont typeface="Arial"/>
              <a:buNone/>
            </a:pPr>
            <a:r>
              <a:rPr lang="en">
                <a:solidFill>
                  <a:srgbClr val="000000"/>
                </a:solidFill>
                <a:latin typeface="Montserrat"/>
                <a:ea typeface="Montserrat"/>
                <a:cs typeface="Montserrat"/>
                <a:sym typeface="Montserrat"/>
              </a:rPr>
              <a:t>Click on the shape and hold down while moving your fingers to drag the shape wherever you want it to go.</a:t>
            </a:r>
            <a:endParaRPr>
              <a:solidFill>
                <a:srgbClr val="000000"/>
              </a:solidFill>
              <a:latin typeface="Montserrat"/>
              <a:ea typeface="Montserrat"/>
              <a:cs typeface="Montserrat"/>
              <a:sym typeface="Montserrat"/>
            </a:endParaRPr>
          </a:p>
          <a:p>
            <a:pPr indent="0" lvl="0" marL="0" rtl="0" algn="ctr">
              <a:spcBef>
                <a:spcPts val="0"/>
              </a:spcBef>
              <a:spcAft>
                <a:spcPts val="0"/>
              </a:spcAft>
              <a:buClr>
                <a:srgbClr val="000000"/>
              </a:buClr>
              <a:buSzPts val="1100"/>
              <a:buFont typeface="Arial"/>
              <a:buNone/>
            </a:pPr>
            <a:r>
              <a:t/>
            </a:r>
            <a:endParaRPr>
              <a:solidFill>
                <a:srgbClr val="000000"/>
              </a:solidFill>
              <a:latin typeface="Montserrat"/>
              <a:ea typeface="Montserrat"/>
              <a:cs typeface="Montserrat"/>
              <a:sym typeface="Montserrat"/>
            </a:endParaRPr>
          </a:p>
          <a:p>
            <a:pPr indent="0" lvl="0" marL="0" rtl="0" algn="ctr">
              <a:spcBef>
                <a:spcPts val="0"/>
              </a:spcBef>
              <a:spcAft>
                <a:spcPts val="0"/>
              </a:spcAft>
              <a:buClr>
                <a:srgbClr val="000000"/>
              </a:buClr>
              <a:buSzPts val="1100"/>
              <a:buFont typeface="Arial"/>
              <a:buNone/>
            </a:pPr>
            <a:r>
              <a:t/>
            </a:r>
            <a:endParaRPr>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600">
              <a:solidFill>
                <a:srgbClr val="000000"/>
              </a:solidFill>
              <a:latin typeface="Fredoka One"/>
              <a:ea typeface="Fredoka One"/>
              <a:cs typeface="Fredoka One"/>
              <a:sym typeface="Fredoka One"/>
            </a:endParaRPr>
          </a:p>
        </p:txBody>
      </p:sp>
      <p:sp>
        <p:nvSpPr>
          <p:cNvPr id="106" name="Google Shape;106;p11"/>
          <p:cNvSpPr/>
          <p:nvPr/>
        </p:nvSpPr>
        <p:spPr>
          <a:xfrm>
            <a:off x="4643900" y="805925"/>
            <a:ext cx="3950700" cy="1646100"/>
          </a:xfrm>
          <a:prstGeom prst="roundRect">
            <a:avLst>
              <a:gd fmla="val 6471" name="adj"/>
            </a:avLst>
          </a:prstGeom>
          <a:solidFill>
            <a:srgbClr val="FFFFFF"/>
          </a:solidFill>
          <a:ln cap="flat" cmpd="sng" w="38100">
            <a:solidFill>
              <a:srgbClr val="F9CB9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1"/>
          <p:cNvSpPr/>
          <p:nvPr/>
        </p:nvSpPr>
        <p:spPr>
          <a:xfrm>
            <a:off x="4643900" y="805946"/>
            <a:ext cx="3950700" cy="1646100"/>
          </a:xfrm>
          <a:prstGeom prst="roundRect">
            <a:avLst>
              <a:gd fmla="val 6471" name="adj"/>
            </a:avLst>
          </a:prstGeom>
          <a:noFill/>
          <a:ln cap="flat" cmpd="sng" w="28575">
            <a:solidFill>
              <a:srgbClr val="E06666"/>
            </a:solidFill>
            <a:prstDash val="dash"/>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rgbClr val="000000"/>
                </a:solidFill>
                <a:latin typeface="Fredoka One"/>
                <a:ea typeface="Fredoka One"/>
                <a:cs typeface="Fredoka One"/>
                <a:sym typeface="Fredoka One"/>
              </a:rPr>
              <a:t>I just deleted something that I</a:t>
            </a:r>
            <a:br>
              <a:rPr lang="en" sz="1600">
                <a:solidFill>
                  <a:srgbClr val="000000"/>
                </a:solidFill>
                <a:latin typeface="Fredoka One"/>
                <a:ea typeface="Fredoka One"/>
                <a:cs typeface="Fredoka One"/>
                <a:sym typeface="Fredoka One"/>
              </a:rPr>
            </a:br>
            <a:r>
              <a:rPr lang="en" sz="1600">
                <a:solidFill>
                  <a:srgbClr val="000000"/>
                </a:solidFill>
                <a:latin typeface="Fredoka One"/>
                <a:ea typeface="Fredoka One"/>
                <a:cs typeface="Fredoka One"/>
                <a:sym typeface="Fredoka One"/>
              </a:rPr>
              <a:t>didn’t mean to delete.</a:t>
            </a:r>
            <a:endParaRPr sz="1600">
              <a:solidFill>
                <a:srgbClr val="000000"/>
              </a:solidFill>
              <a:latin typeface="Fredoka One"/>
              <a:ea typeface="Fredoka One"/>
              <a:cs typeface="Fredoka One"/>
              <a:sym typeface="Fredoka One"/>
            </a:endParaRPr>
          </a:p>
          <a:p>
            <a:pPr indent="0" lvl="0" marL="0" rtl="0" algn="ctr">
              <a:spcBef>
                <a:spcPts val="0"/>
              </a:spcBef>
              <a:spcAft>
                <a:spcPts val="0"/>
              </a:spcAft>
              <a:buNone/>
            </a:pPr>
            <a:r>
              <a:t/>
            </a:r>
            <a:endParaRPr sz="700">
              <a:solidFill>
                <a:srgbClr val="000000"/>
              </a:solidFill>
              <a:latin typeface="Montserrat"/>
              <a:ea typeface="Montserrat"/>
              <a:cs typeface="Montserrat"/>
              <a:sym typeface="Montserrat"/>
            </a:endParaRPr>
          </a:p>
          <a:p>
            <a:pPr indent="0" lvl="0" marL="0" rtl="0" algn="ctr">
              <a:spcBef>
                <a:spcPts val="0"/>
              </a:spcBef>
              <a:spcAft>
                <a:spcPts val="0"/>
              </a:spcAft>
              <a:buNone/>
            </a:pPr>
            <a:r>
              <a:rPr lang="en">
                <a:solidFill>
                  <a:srgbClr val="000000"/>
                </a:solidFill>
                <a:latin typeface="Montserrat"/>
                <a:ea typeface="Montserrat"/>
                <a:cs typeface="Montserrat"/>
                <a:sym typeface="Montserrat"/>
              </a:rPr>
              <a:t>You can always use the undo button to bring back something you just deleted. </a:t>
            </a:r>
            <a:endParaRPr>
              <a:solidFill>
                <a:srgbClr val="000000"/>
              </a:solidFill>
              <a:latin typeface="Montserrat"/>
              <a:ea typeface="Montserrat"/>
              <a:cs typeface="Montserrat"/>
              <a:sym typeface="Montserrat"/>
            </a:endParaRPr>
          </a:p>
          <a:p>
            <a:pPr indent="0" lvl="0" marL="0" rtl="0" algn="ctr">
              <a:spcBef>
                <a:spcPts val="0"/>
              </a:spcBef>
              <a:spcAft>
                <a:spcPts val="0"/>
              </a:spcAft>
              <a:buNone/>
            </a:pPr>
            <a:r>
              <a:t/>
            </a:r>
            <a:endParaRPr b="1" sz="16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600">
              <a:solidFill>
                <a:srgbClr val="000000"/>
              </a:solidFill>
              <a:latin typeface="Fredoka One"/>
              <a:ea typeface="Fredoka One"/>
              <a:cs typeface="Fredoka One"/>
              <a:sym typeface="Fredoka One"/>
            </a:endParaRPr>
          </a:p>
        </p:txBody>
      </p:sp>
      <p:sp>
        <p:nvSpPr>
          <p:cNvPr id="108" name="Google Shape;108;p11"/>
          <p:cNvSpPr/>
          <p:nvPr/>
        </p:nvSpPr>
        <p:spPr>
          <a:xfrm>
            <a:off x="664525" y="805900"/>
            <a:ext cx="3836100" cy="1646100"/>
          </a:xfrm>
          <a:prstGeom prst="roundRect">
            <a:avLst>
              <a:gd fmla="val 6471" name="adj"/>
            </a:avLst>
          </a:prstGeom>
          <a:solidFill>
            <a:srgbClr val="FFFFFF"/>
          </a:solidFill>
          <a:ln cap="flat" cmpd="sng" w="38100">
            <a:solidFill>
              <a:srgbClr val="F9CB9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a:off x="664525" y="805921"/>
            <a:ext cx="3836100" cy="1646100"/>
          </a:xfrm>
          <a:prstGeom prst="roundRect">
            <a:avLst>
              <a:gd fmla="val 6471" name="adj"/>
            </a:avLst>
          </a:prstGeom>
          <a:noFill/>
          <a:ln cap="flat" cmpd="sng" w="28575">
            <a:solidFill>
              <a:srgbClr val="E06666"/>
            </a:solidFill>
            <a:prstDash val="dash"/>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600">
                <a:solidFill>
                  <a:srgbClr val="000000"/>
                </a:solidFill>
                <a:latin typeface="Fredoka One"/>
                <a:ea typeface="Fredoka One"/>
                <a:cs typeface="Fredoka One"/>
                <a:sym typeface="Fredoka One"/>
              </a:rPr>
              <a:t>I lost the text box to type into. </a:t>
            </a:r>
            <a:endParaRPr sz="1600">
              <a:solidFill>
                <a:srgbClr val="000000"/>
              </a:solidFill>
              <a:latin typeface="Fredoka One"/>
              <a:ea typeface="Fredoka One"/>
              <a:cs typeface="Fredoka One"/>
              <a:sym typeface="Fredoka One"/>
            </a:endParaRPr>
          </a:p>
          <a:p>
            <a:pPr indent="0" lvl="0" marL="0" rtl="0" algn="l">
              <a:spcBef>
                <a:spcPts val="0"/>
              </a:spcBef>
              <a:spcAft>
                <a:spcPts val="0"/>
              </a:spcAft>
              <a:buClr>
                <a:srgbClr val="000000"/>
              </a:buClr>
              <a:buSzPts val="1100"/>
              <a:buFont typeface="Arial"/>
              <a:buNone/>
            </a:pPr>
            <a:r>
              <a:t/>
            </a:r>
            <a:endParaRPr sz="700">
              <a:solidFill>
                <a:srgbClr val="000000"/>
              </a:solidFill>
              <a:latin typeface="Montserrat"/>
              <a:ea typeface="Montserrat"/>
              <a:cs typeface="Montserrat"/>
              <a:sym typeface="Montserrat"/>
            </a:endParaRPr>
          </a:p>
          <a:p>
            <a:pPr indent="0" lvl="0" marL="0" rtl="0" algn="ctr">
              <a:spcBef>
                <a:spcPts val="0"/>
              </a:spcBef>
              <a:spcAft>
                <a:spcPts val="0"/>
              </a:spcAft>
              <a:buClr>
                <a:srgbClr val="000000"/>
              </a:buClr>
              <a:buSzPts val="1100"/>
              <a:buFont typeface="Arial"/>
              <a:buNone/>
            </a:pPr>
            <a:r>
              <a:rPr lang="en">
                <a:solidFill>
                  <a:srgbClr val="000000"/>
                </a:solidFill>
                <a:latin typeface="Montserrat"/>
                <a:ea typeface="Montserrat"/>
                <a:cs typeface="Montserrat"/>
                <a:sym typeface="Montserrat"/>
              </a:rPr>
              <a:t>You can always add more text boxes. Just click the T box at the top of your screen and draw a new text box.</a:t>
            </a:r>
            <a:endParaRPr>
              <a:solidFill>
                <a:srgbClr val="000000"/>
              </a:solidFill>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t/>
            </a:r>
            <a:endParaRPr>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a:p>
        </p:txBody>
      </p:sp>
      <p:pic>
        <p:nvPicPr>
          <p:cNvPr id="110" name="Google Shape;110;p11"/>
          <p:cNvPicPr preferRelativeResize="0"/>
          <p:nvPr/>
        </p:nvPicPr>
        <p:blipFill rotWithShape="1">
          <a:blip r:embed="rId2">
            <a:alphaModFix/>
          </a:blip>
          <a:srcRect b="0" l="0" r="39382" t="0"/>
          <a:stretch/>
        </p:blipFill>
        <p:spPr>
          <a:xfrm>
            <a:off x="6147649" y="1966451"/>
            <a:ext cx="1086025" cy="429450"/>
          </a:xfrm>
          <a:prstGeom prst="rect">
            <a:avLst/>
          </a:prstGeom>
          <a:noFill/>
          <a:ln>
            <a:noFill/>
          </a:ln>
        </p:spPr>
      </p:pic>
      <p:pic>
        <p:nvPicPr>
          <p:cNvPr id="111" name="Google Shape;111;p11"/>
          <p:cNvPicPr preferRelativeResize="0"/>
          <p:nvPr/>
        </p:nvPicPr>
        <p:blipFill rotWithShape="1">
          <a:blip r:embed="rId3">
            <a:alphaModFix/>
          </a:blip>
          <a:srcRect b="5455" l="0" r="25054" t="0"/>
          <a:stretch/>
        </p:blipFill>
        <p:spPr>
          <a:xfrm>
            <a:off x="2109826" y="1975525"/>
            <a:ext cx="1086025" cy="429444"/>
          </a:xfrm>
          <a:prstGeom prst="rect">
            <a:avLst/>
          </a:prstGeom>
          <a:noFill/>
          <a:ln>
            <a:noFill/>
          </a:ln>
        </p:spPr>
      </p:pic>
      <p:pic>
        <p:nvPicPr>
          <p:cNvPr id="112" name="Google Shape;112;p11"/>
          <p:cNvPicPr preferRelativeResize="0"/>
          <p:nvPr/>
        </p:nvPicPr>
        <p:blipFill rotWithShape="1">
          <a:blip r:embed="rId4">
            <a:alphaModFix/>
          </a:blip>
          <a:srcRect b="2267" l="0" r="5042" t="0"/>
          <a:stretch/>
        </p:blipFill>
        <p:spPr>
          <a:xfrm>
            <a:off x="6059025" y="3640850"/>
            <a:ext cx="1086025" cy="1150655"/>
          </a:xfrm>
          <a:prstGeom prst="rect">
            <a:avLst/>
          </a:prstGeom>
          <a:noFill/>
          <a:ln>
            <a:noFill/>
          </a:ln>
        </p:spPr>
      </p:pic>
      <p:sp>
        <p:nvSpPr>
          <p:cNvPr id="113" name="Google Shape;113;p11"/>
          <p:cNvSpPr/>
          <p:nvPr/>
        </p:nvSpPr>
        <p:spPr>
          <a:xfrm>
            <a:off x="3337799" y="318800"/>
            <a:ext cx="318000" cy="228000"/>
          </a:xfrm>
          <a:prstGeom prst="bevel">
            <a:avLst>
              <a:gd fmla="val 12500" name="adj"/>
            </a:avLst>
          </a:prstGeom>
          <a:solidFill>
            <a:srgbClr val="E06666"/>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Fredoka One"/>
                <a:ea typeface="Fredoka One"/>
                <a:cs typeface="Fredoka One"/>
                <a:sym typeface="Fredoka One"/>
              </a:rPr>
              <a:t>?</a:t>
            </a:r>
            <a:endParaRPr/>
          </a:p>
        </p:txBody>
      </p:sp>
      <p:pic>
        <p:nvPicPr>
          <p:cNvPr id="114" name="Google Shape;114;p11"/>
          <p:cNvPicPr preferRelativeResize="0"/>
          <p:nvPr/>
        </p:nvPicPr>
        <p:blipFill rotWithShape="1">
          <a:blip r:embed="rId5">
            <a:alphaModFix/>
          </a:blip>
          <a:srcRect b="238" l="0" r="0" t="228"/>
          <a:stretch/>
        </p:blipFill>
        <p:spPr>
          <a:xfrm>
            <a:off x="1597276" y="3931250"/>
            <a:ext cx="2336775" cy="8602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3">
  <p:cSld name="BLANK_1_3">
    <p:bg>
      <p:bgPr>
        <a:solidFill>
          <a:srgbClr val="FFE599"/>
        </a:solidFill>
      </p:bgPr>
    </p:bg>
    <p:spTree>
      <p:nvGrpSpPr>
        <p:cNvPr id="19" name="Shape 19"/>
        <p:cNvGrpSpPr/>
        <p:nvPr/>
      </p:nvGrpSpPr>
      <p:grpSpPr>
        <a:xfrm>
          <a:off x="0" y="0"/>
          <a:ext cx="0" cy="0"/>
          <a:chOff x="0" y="0"/>
          <a:chExt cx="0" cy="0"/>
        </a:xfrm>
      </p:grpSpPr>
      <p:sp>
        <p:nvSpPr>
          <p:cNvPr id="20" name="Google Shape;20;p3"/>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21" name="Google Shape;21;p3"/>
          <p:cNvSpPr/>
          <p:nvPr/>
        </p:nvSpPr>
        <p:spPr>
          <a:xfrm>
            <a:off x="533463"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23" name="Google Shape;23;p3"/>
          <p:cNvSpPr/>
          <p:nvPr/>
        </p:nvSpPr>
        <p:spPr>
          <a:xfrm flipH="1">
            <a:off x="845275" y="1530350"/>
            <a:ext cx="3679800" cy="2975100"/>
          </a:xfrm>
          <a:prstGeom prst="wedgeEllipseCallout">
            <a:avLst>
              <a:gd fmla="val -79903" name="adj1"/>
              <a:gd fmla="val 25514"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txBox="1"/>
          <p:nvPr/>
        </p:nvSpPr>
        <p:spPr>
          <a:xfrm>
            <a:off x="1293325" y="1932710"/>
            <a:ext cx="2783700" cy="2314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900">
                <a:solidFill>
                  <a:srgbClr val="134F5C"/>
                </a:solidFill>
                <a:latin typeface="Lato"/>
                <a:ea typeface="Lato"/>
                <a:cs typeface="Lato"/>
                <a:sym typeface="Lato"/>
              </a:rPr>
              <a:t>Sometimes our issues have connections between different stories or features. Let’s go on a scavenger hunt to find the connections in this issue!</a:t>
            </a:r>
            <a:endParaRPr sz="1500">
              <a:solidFill>
                <a:srgbClr val="FF9900"/>
              </a:solidFill>
              <a:latin typeface="Average"/>
              <a:ea typeface="Average"/>
              <a:cs typeface="Average"/>
              <a:sym typeface="Average"/>
            </a:endParaRPr>
          </a:p>
        </p:txBody>
      </p:sp>
      <p:pic>
        <p:nvPicPr>
          <p:cNvPr id="25" name="Google Shape;25;p3"/>
          <p:cNvPicPr preferRelativeResize="0"/>
          <p:nvPr/>
        </p:nvPicPr>
        <p:blipFill>
          <a:blip r:embed="rId2">
            <a:alphaModFix/>
          </a:blip>
          <a:stretch>
            <a:fillRect/>
          </a:stretch>
        </p:blipFill>
        <p:spPr>
          <a:xfrm>
            <a:off x="4138903" y="4819075"/>
            <a:ext cx="866194" cy="117450"/>
          </a:xfrm>
          <a:prstGeom prst="rect">
            <a:avLst/>
          </a:prstGeom>
          <a:noFill/>
          <a:ln>
            <a:noFill/>
          </a:ln>
        </p:spPr>
      </p:pic>
      <p:pic>
        <p:nvPicPr>
          <p:cNvPr descr="illustration of grey dog sniffing crumbs on the ground" id="26" name="Google Shape;26;p3"/>
          <p:cNvPicPr preferRelativeResize="0"/>
          <p:nvPr/>
        </p:nvPicPr>
        <p:blipFill>
          <a:blip r:embed="rId3">
            <a:alphaModFix/>
          </a:blip>
          <a:stretch>
            <a:fillRect/>
          </a:stretch>
        </p:blipFill>
        <p:spPr>
          <a:xfrm flipH="1">
            <a:off x="5339650" y="2219400"/>
            <a:ext cx="2871650" cy="2153725"/>
          </a:xfrm>
          <a:prstGeom prst="rect">
            <a:avLst/>
          </a:prstGeom>
          <a:noFill/>
          <a:ln>
            <a:noFill/>
          </a:ln>
        </p:spPr>
      </p:pic>
      <p:sp>
        <p:nvSpPr>
          <p:cNvPr id="27" name="Google Shape;27;p3"/>
          <p:cNvSpPr txBox="1"/>
          <p:nvPr/>
        </p:nvSpPr>
        <p:spPr>
          <a:xfrm>
            <a:off x="1293325" y="617900"/>
            <a:ext cx="6918000" cy="769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3800">
                <a:solidFill>
                  <a:srgbClr val="3D85C6"/>
                </a:solidFill>
                <a:latin typeface="Fredoka One"/>
                <a:ea typeface="Fredoka One"/>
                <a:cs typeface="Fredoka One"/>
                <a:sym typeface="Fredoka One"/>
              </a:rPr>
              <a:t>Searching For </a:t>
            </a:r>
            <a:r>
              <a:rPr b="1" i="1" lang="en" sz="3800">
                <a:solidFill>
                  <a:srgbClr val="3D85C6"/>
                </a:solidFill>
                <a:latin typeface="Fredoka One"/>
                <a:ea typeface="Fredoka One"/>
                <a:cs typeface="Fredoka One"/>
                <a:sym typeface="Fredoka One"/>
              </a:rPr>
              <a:t>Connections!</a:t>
            </a:r>
            <a:endParaRPr b="1" i="1" sz="3800">
              <a:solidFill>
                <a:srgbClr val="3D85C6"/>
              </a:solidFill>
              <a:latin typeface="Fredoka One"/>
              <a:ea typeface="Fredoka One"/>
              <a:cs typeface="Fredoka One"/>
              <a:sym typeface="Fredoka One"/>
            </a:endParaRPr>
          </a:p>
        </p:txBody>
      </p:sp>
      <p:sp>
        <p:nvSpPr>
          <p:cNvPr id="28" name="Google Shape;28;p3"/>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2">
  <p:cSld name="BLANK_1_1_1_1_1_2">
    <p:bg>
      <p:bgPr>
        <a:solidFill>
          <a:srgbClr val="FFE599"/>
        </a:solidFill>
      </p:bgPr>
    </p:bg>
    <p:spTree>
      <p:nvGrpSpPr>
        <p:cNvPr id="29" name="Shape 29"/>
        <p:cNvGrpSpPr/>
        <p:nvPr/>
      </p:nvGrpSpPr>
      <p:grpSpPr>
        <a:xfrm>
          <a:off x="0" y="0"/>
          <a:ext cx="0" cy="0"/>
          <a:chOff x="0" y="0"/>
          <a:chExt cx="0" cy="0"/>
        </a:xfrm>
      </p:grpSpPr>
      <p:sp>
        <p:nvSpPr>
          <p:cNvPr id="30" name="Google Shape;30;p4"/>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31" name="Google Shape;31;p4"/>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33" name="Google Shape;33;p4"/>
          <p:cNvSpPr txBox="1"/>
          <p:nvPr/>
        </p:nvSpPr>
        <p:spPr>
          <a:xfrm>
            <a:off x="997425" y="1356363"/>
            <a:ext cx="7265100" cy="9555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2400">
                <a:solidFill>
                  <a:srgbClr val="134F5C"/>
                </a:solidFill>
                <a:latin typeface="Lato"/>
                <a:ea typeface="Lato"/>
                <a:cs typeface="Lato"/>
                <a:sym typeface="Lato"/>
              </a:rPr>
              <a:t>🔎 </a:t>
            </a:r>
            <a:r>
              <a:rPr b="1" lang="en" sz="1800">
                <a:solidFill>
                  <a:srgbClr val="134F5C"/>
                </a:solidFill>
                <a:latin typeface="Lato"/>
                <a:ea typeface="Lato"/>
                <a:cs typeface="Lato"/>
                <a:sym typeface="Lato"/>
              </a:rPr>
              <a:t> </a:t>
            </a:r>
            <a:r>
              <a:rPr b="1" lang="en" sz="2000">
                <a:solidFill>
                  <a:srgbClr val="134F5C"/>
                </a:solidFill>
                <a:latin typeface="Lato"/>
                <a:ea typeface="Lato"/>
                <a:cs typeface="Lato"/>
                <a:sym typeface="Lato"/>
              </a:rPr>
              <a:t>Find three</a:t>
            </a:r>
            <a:r>
              <a:rPr b="1" lang="en" sz="2000">
                <a:solidFill>
                  <a:srgbClr val="134F5C"/>
                </a:solidFill>
                <a:latin typeface="Lato"/>
                <a:ea typeface="Lato"/>
                <a:cs typeface="Lato"/>
                <a:sym typeface="Lato"/>
              </a:rPr>
              <a:t> features that have the ocean in the story or in the illustrations.</a:t>
            </a:r>
            <a:r>
              <a:rPr b="1" lang="en" sz="2000">
                <a:solidFill>
                  <a:srgbClr val="134F5C"/>
                </a:solidFill>
                <a:latin typeface="Lato"/>
                <a:ea typeface="Lato"/>
                <a:cs typeface="Lato"/>
                <a:sym typeface="Lato"/>
              </a:rPr>
              <a:t> Write the titles below.</a:t>
            </a:r>
            <a:endParaRPr sz="2000">
              <a:solidFill>
                <a:srgbClr val="134F5C"/>
              </a:solidFill>
              <a:latin typeface="Lato"/>
              <a:ea typeface="Lato"/>
              <a:cs typeface="Lato"/>
              <a:sym typeface="Lato"/>
            </a:endParaRPr>
          </a:p>
        </p:txBody>
      </p:sp>
      <p:sp>
        <p:nvSpPr>
          <p:cNvPr id="34" name="Google Shape;34;p4"/>
          <p:cNvSpPr txBox="1"/>
          <p:nvPr/>
        </p:nvSpPr>
        <p:spPr>
          <a:xfrm>
            <a:off x="997425" y="2512075"/>
            <a:ext cx="4857600" cy="1993200"/>
          </a:xfrm>
          <a:prstGeom prst="rect">
            <a:avLst/>
          </a:prstGeom>
          <a:noFill/>
          <a:ln cap="flat" cmpd="sng" w="19050">
            <a:solidFill>
              <a:srgbClr val="4A86E8"/>
            </a:solidFill>
            <a:prstDash val="dot"/>
            <a:round/>
            <a:headEnd len="sm" w="sm" type="none"/>
            <a:tailEnd len="sm" w="sm" type="none"/>
          </a:ln>
        </p:spPr>
        <p:txBody>
          <a:bodyPr anchorCtr="0" anchor="ctr" bIns="93400" lIns="93400" spcFirstLastPara="1" rIns="93400" wrap="square" tIns="93400">
            <a:noAutofit/>
          </a:bodyPr>
          <a:lstStyle/>
          <a:p>
            <a:pPr indent="0" lvl="0" marL="0" rtl="0" algn="l">
              <a:spcBef>
                <a:spcPts val="0"/>
              </a:spcBef>
              <a:spcAft>
                <a:spcPts val="0"/>
              </a:spcAft>
              <a:buNone/>
            </a:pPr>
            <a:r>
              <a:rPr b="1" lang="en" sz="1800">
                <a:solidFill>
                  <a:srgbClr val="134F5C"/>
                </a:solidFill>
                <a:latin typeface="Lato"/>
                <a:ea typeface="Lato"/>
                <a:cs typeface="Lato"/>
                <a:sym typeface="Lato"/>
              </a:rPr>
              <a:t>💡 1.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2.</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3.</a:t>
            </a:r>
            <a:endParaRPr b="1" sz="1800">
              <a:solidFill>
                <a:srgbClr val="134F5C"/>
              </a:solidFill>
              <a:latin typeface="Lato"/>
              <a:ea typeface="Lato"/>
              <a:cs typeface="Lato"/>
              <a:sym typeface="Lato"/>
            </a:endParaRPr>
          </a:p>
        </p:txBody>
      </p:sp>
      <p:pic>
        <p:nvPicPr>
          <p:cNvPr id="35" name="Google Shape;35;p4"/>
          <p:cNvPicPr preferRelativeResize="0"/>
          <p:nvPr/>
        </p:nvPicPr>
        <p:blipFill>
          <a:blip r:embed="rId2">
            <a:alphaModFix/>
          </a:blip>
          <a:stretch>
            <a:fillRect/>
          </a:stretch>
        </p:blipFill>
        <p:spPr>
          <a:xfrm>
            <a:off x="4138903" y="4819075"/>
            <a:ext cx="866194" cy="117450"/>
          </a:xfrm>
          <a:prstGeom prst="rect">
            <a:avLst/>
          </a:prstGeom>
          <a:noFill/>
          <a:ln>
            <a:noFill/>
          </a:ln>
        </p:spPr>
      </p:pic>
      <p:pic>
        <p:nvPicPr>
          <p:cNvPr descr="illustration of grey dog sniffing crumbs on the ground" id="36" name="Google Shape;36;p4"/>
          <p:cNvPicPr preferRelativeResize="0"/>
          <p:nvPr/>
        </p:nvPicPr>
        <p:blipFill>
          <a:blip r:embed="rId3">
            <a:alphaModFix/>
          </a:blip>
          <a:stretch>
            <a:fillRect/>
          </a:stretch>
        </p:blipFill>
        <p:spPr>
          <a:xfrm flipH="1">
            <a:off x="6435675" y="3018693"/>
            <a:ext cx="1680000" cy="1260000"/>
          </a:xfrm>
          <a:prstGeom prst="rect">
            <a:avLst/>
          </a:prstGeom>
          <a:noFill/>
          <a:ln>
            <a:noFill/>
          </a:ln>
        </p:spPr>
      </p:pic>
      <p:sp>
        <p:nvSpPr>
          <p:cNvPr id="37" name="Google Shape;37;p4"/>
          <p:cNvSpPr txBox="1"/>
          <p:nvPr/>
        </p:nvSpPr>
        <p:spPr>
          <a:xfrm>
            <a:off x="2177400" y="663675"/>
            <a:ext cx="47892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300">
                <a:solidFill>
                  <a:srgbClr val="3C78D8"/>
                </a:solidFill>
                <a:latin typeface="Fredoka One"/>
                <a:ea typeface="Fredoka One"/>
                <a:cs typeface="Fredoka One"/>
                <a:sym typeface="Fredoka One"/>
              </a:rPr>
              <a:t>Find That Connection!</a:t>
            </a:r>
            <a:endParaRPr b="1" i="1" sz="3300">
              <a:solidFill>
                <a:srgbClr val="3C78D8"/>
              </a:solidFill>
              <a:latin typeface="Fredoka One"/>
              <a:ea typeface="Fredoka One"/>
              <a:cs typeface="Fredoka One"/>
              <a:sym typeface="Fredoka One"/>
            </a:endParaRPr>
          </a:p>
        </p:txBody>
      </p:sp>
      <p:sp>
        <p:nvSpPr>
          <p:cNvPr id="38" name="Google Shape;38;p4"/>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2 2">
  <p:cSld name="BLANK_1_1_1_1_1_2_2">
    <p:bg>
      <p:bgPr>
        <a:solidFill>
          <a:srgbClr val="FFE599"/>
        </a:solidFill>
      </p:bgPr>
    </p:bg>
    <p:spTree>
      <p:nvGrpSpPr>
        <p:cNvPr id="39" name="Shape 39"/>
        <p:cNvGrpSpPr/>
        <p:nvPr/>
      </p:nvGrpSpPr>
      <p:grpSpPr>
        <a:xfrm>
          <a:off x="0" y="0"/>
          <a:ext cx="0" cy="0"/>
          <a:chOff x="0" y="0"/>
          <a:chExt cx="0" cy="0"/>
        </a:xfrm>
      </p:grpSpPr>
      <p:sp>
        <p:nvSpPr>
          <p:cNvPr id="40" name="Google Shape;40;p5"/>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41" name="Google Shape;41;p5"/>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5"/>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43" name="Google Shape;43;p5"/>
          <p:cNvSpPr txBox="1"/>
          <p:nvPr/>
        </p:nvSpPr>
        <p:spPr>
          <a:xfrm>
            <a:off x="997425" y="1356363"/>
            <a:ext cx="7265100" cy="9555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2400">
                <a:solidFill>
                  <a:srgbClr val="134F5C"/>
                </a:solidFill>
                <a:latin typeface="Lato"/>
                <a:ea typeface="Lato"/>
                <a:cs typeface="Lato"/>
                <a:sym typeface="Lato"/>
              </a:rPr>
              <a:t>🔎 </a:t>
            </a:r>
            <a:r>
              <a:rPr b="1" lang="en" sz="1800">
                <a:solidFill>
                  <a:srgbClr val="134F5C"/>
                </a:solidFill>
                <a:latin typeface="Lato"/>
                <a:ea typeface="Lato"/>
                <a:cs typeface="Lato"/>
                <a:sym typeface="Lato"/>
              </a:rPr>
              <a:t> </a:t>
            </a:r>
            <a:r>
              <a:rPr b="1" lang="en" sz="2000">
                <a:solidFill>
                  <a:srgbClr val="134F5C"/>
                </a:solidFill>
                <a:latin typeface="Lato"/>
                <a:ea typeface="Lato"/>
                <a:cs typeface="Lato"/>
                <a:sym typeface="Lato"/>
              </a:rPr>
              <a:t>There are two features that mention a kind of bread. Write the name of the story and one detail about the kind of bread that is mentioned.</a:t>
            </a:r>
            <a:endParaRPr sz="2000">
              <a:solidFill>
                <a:srgbClr val="134F5C"/>
              </a:solidFill>
              <a:latin typeface="Lato"/>
              <a:ea typeface="Lato"/>
              <a:cs typeface="Lato"/>
              <a:sym typeface="Lato"/>
            </a:endParaRPr>
          </a:p>
        </p:txBody>
      </p:sp>
      <p:sp>
        <p:nvSpPr>
          <p:cNvPr id="44" name="Google Shape;44;p5"/>
          <p:cNvSpPr txBox="1"/>
          <p:nvPr/>
        </p:nvSpPr>
        <p:spPr>
          <a:xfrm>
            <a:off x="997425" y="2512075"/>
            <a:ext cx="4857600" cy="1993200"/>
          </a:xfrm>
          <a:prstGeom prst="rect">
            <a:avLst/>
          </a:prstGeom>
          <a:noFill/>
          <a:ln cap="flat" cmpd="sng" w="19050">
            <a:solidFill>
              <a:srgbClr val="4A86E8"/>
            </a:solidFill>
            <a:prstDash val="dot"/>
            <a:round/>
            <a:headEnd len="sm" w="sm" type="none"/>
            <a:tailEnd len="sm" w="sm" type="none"/>
          </a:ln>
        </p:spPr>
        <p:txBody>
          <a:bodyPr anchorCtr="0" anchor="ctr" bIns="93400" lIns="93400" spcFirstLastPara="1" rIns="93400" wrap="square" tIns="93400">
            <a:noAutofit/>
          </a:bodyPr>
          <a:lstStyle/>
          <a:p>
            <a:pPr indent="0" lvl="0" marL="0" rtl="0" algn="l">
              <a:spcBef>
                <a:spcPts val="0"/>
              </a:spcBef>
              <a:spcAft>
                <a:spcPts val="0"/>
              </a:spcAft>
              <a:buNone/>
            </a:pPr>
            <a:r>
              <a:rPr b="1" lang="en" sz="1800">
                <a:solidFill>
                  <a:srgbClr val="134F5C"/>
                </a:solidFill>
                <a:latin typeface="Lato"/>
                <a:ea typeface="Lato"/>
                <a:cs typeface="Lato"/>
                <a:sym typeface="Lato"/>
              </a:rPr>
              <a:t>💡 1.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Detail:</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2.</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Detail:</a:t>
            </a:r>
            <a:endParaRPr b="1" sz="1800">
              <a:solidFill>
                <a:srgbClr val="134F5C"/>
              </a:solidFill>
              <a:latin typeface="Lato"/>
              <a:ea typeface="Lato"/>
              <a:cs typeface="Lato"/>
              <a:sym typeface="Lato"/>
            </a:endParaRPr>
          </a:p>
        </p:txBody>
      </p:sp>
      <p:pic>
        <p:nvPicPr>
          <p:cNvPr id="45" name="Google Shape;45;p5"/>
          <p:cNvPicPr preferRelativeResize="0"/>
          <p:nvPr/>
        </p:nvPicPr>
        <p:blipFill>
          <a:blip r:embed="rId2">
            <a:alphaModFix/>
          </a:blip>
          <a:stretch>
            <a:fillRect/>
          </a:stretch>
        </p:blipFill>
        <p:spPr>
          <a:xfrm>
            <a:off x="4138903" y="4819075"/>
            <a:ext cx="866194" cy="117450"/>
          </a:xfrm>
          <a:prstGeom prst="rect">
            <a:avLst/>
          </a:prstGeom>
          <a:noFill/>
          <a:ln>
            <a:noFill/>
          </a:ln>
        </p:spPr>
      </p:pic>
      <p:pic>
        <p:nvPicPr>
          <p:cNvPr descr="illustration of grey dog sniffing crumbs on the ground" id="46" name="Google Shape;46;p5"/>
          <p:cNvPicPr preferRelativeResize="0"/>
          <p:nvPr/>
        </p:nvPicPr>
        <p:blipFill>
          <a:blip r:embed="rId3">
            <a:alphaModFix/>
          </a:blip>
          <a:stretch>
            <a:fillRect/>
          </a:stretch>
        </p:blipFill>
        <p:spPr>
          <a:xfrm flipH="1">
            <a:off x="6435675" y="3018693"/>
            <a:ext cx="1680000" cy="1260000"/>
          </a:xfrm>
          <a:prstGeom prst="rect">
            <a:avLst/>
          </a:prstGeom>
          <a:noFill/>
          <a:ln>
            <a:noFill/>
          </a:ln>
        </p:spPr>
      </p:pic>
      <p:sp>
        <p:nvSpPr>
          <p:cNvPr id="47" name="Google Shape;47;p5"/>
          <p:cNvSpPr txBox="1"/>
          <p:nvPr/>
        </p:nvSpPr>
        <p:spPr>
          <a:xfrm>
            <a:off x="2177400" y="663675"/>
            <a:ext cx="47892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300">
                <a:solidFill>
                  <a:srgbClr val="3C78D8"/>
                </a:solidFill>
                <a:latin typeface="Fredoka One"/>
                <a:ea typeface="Fredoka One"/>
                <a:cs typeface="Fredoka One"/>
                <a:sym typeface="Fredoka One"/>
              </a:rPr>
              <a:t>Find That Connection!</a:t>
            </a:r>
            <a:endParaRPr b="1" i="1" sz="3300">
              <a:solidFill>
                <a:srgbClr val="3C78D8"/>
              </a:solidFill>
              <a:latin typeface="Fredoka One"/>
              <a:ea typeface="Fredoka One"/>
              <a:cs typeface="Fredoka One"/>
              <a:sym typeface="Fredoka One"/>
            </a:endParaRPr>
          </a:p>
        </p:txBody>
      </p:sp>
      <p:sp>
        <p:nvSpPr>
          <p:cNvPr id="48" name="Google Shape;48;p5"/>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2 1">
  <p:cSld name="BLANK_1_1_1_1_1_2_1">
    <p:bg>
      <p:bgPr>
        <a:solidFill>
          <a:srgbClr val="FFE599"/>
        </a:solidFill>
      </p:bgPr>
    </p:bg>
    <p:spTree>
      <p:nvGrpSpPr>
        <p:cNvPr id="49" name="Shape 49"/>
        <p:cNvGrpSpPr/>
        <p:nvPr/>
      </p:nvGrpSpPr>
      <p:grpSpPr>
        <a:xfrm>
          <a:off x="0" y="0"/>
          <a:ext cx="0" cy="0"/>
          <a:chOff x="0" y="0"/>
          <a:chExt cx="0" cy="0"/>
        </a:xfrm>
      </p:grpSpPr>
      <p:sp>
        <p:nvSpPr>
          <p:cNvPr id="50" name="Google Shape;50;p6"/>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51" name="Google Shape;51;p6"/>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6"/>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53" name="Google Shape;53;p6"/>
          <p:cNvSpPr txBox="1"/>
          <p:nvPr/>
        </p:nvSpPr>
        <p:spPr>
          <a:xfrm>
            <a:off x="957825" y="1290225"/>
            <a:ext cx="7344300" cy="8691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1900">
                <a:solidFill>
                  <a:srgbClr val="134F5C"/>
                </a:solidFill>
                <a:latin typeface="Lato"/>
                <a:ea typeface="Lato"/>
                <a:cs typeface="Lato"/>
                <a:sym typeface="Lato"/>
              </a:rPr>
              <a:t>🔎  Two articles are about dogs. Write the names of the articles and the name of one of the dogs below.</a:t>
            </a:r>
            <a:endParaRPr sz="1900">
              <a:solidFill>
                <a:srgbClr val="134F5C"/>
              </a:solidFill>
              <a:latin typeface="Lato"/>
              <a:ea typeface="Lato"/>
              <a:cs typeface="Lato"/>
              <a:sym typeface="Lato"/>
            </a:endParaRPr>
          </a:p>
        </p:txBody>
      </p:sp>
      <p:sp>
        <p:nvSpPr>
          <p:cNvPr id="54" name="Google Shape;54;p6"/>
          <p:cNvSpPr txBox="1"/>
          <p:nvPr/>
        </p:nvSpPr>
        <p:spPr>
          <a:xfrm>
            <a:off x="957825" y="2531450"/>
            <a:ext cx="4857600" cy="1915500"/>
          </a:xfrm>
          <a:prstGeom prst="rect">
            <a:avLst/>
          </a:prstGeom>
          <a:noFill/>
          <a:ln cap="flat" cmpd="sng" w="19050">
            <a:solidFill>
              <a:srgbClr val="4A86E8"/>
            </a:solidFill>
            <a:prstDash val="dot"/>
            <a:round/>
            <a:headEnd len="sm" w="sm" type="none"/>
            <a:tailEnd len="sm" w="sm" type="none"/>
          </a:ln>
        </p:spPr>
        <p:txBody>
          <a:bodyPr anchorCtr="0" anchor="t" bIns="93400" lIns="93400" spcFirstLastPara="1" rIns="93400" wrap="square" tIns="93400">
            <a:noAutofit/>
          </a:bodyPr>
          <a:lstStyle/>
          <a:p>
            <a:pPr indent="0" lvl="0" marL="0" rtl="0" algn="l">
              <a:spcBef>
                <a:spcPts val="0"/>
              </a:spcBef>
              <a:spcAft>
                <a:spcPts val="0"/>
              </a:spcAft>
              <a:buNone/>
            </a:pPr>
            <a:r>
              <a:rPr b="1" lang="en" sz="1600">
                <a:solidFill>
                  <a:srgbClr val="134F5C"/>
                </a:solidFill>
                <a:latin typeface="Lato"/>
                <a:ea typeface="Lato"/>
                <a:cs typeface="Lato"/>
                <a:sym typeface="Lato"/>
              </a:rPr>
              <a:t>💡</a:t>
            </a:r>
            <a:r>
              <a:rPr b="1" lang="en" sz="1600">
                <a:solidFill>
                  <a:srgbClr val="134F5C"/>
                </a:solidFill>
                <a:latin typeface="Lato"/>
                <a:ea typeface="Lato"/>
                <a:cs typeface="Lato"/>
                <a:sym typeface="Lato"/>
              </a:rPr>
              <a:t> 1. Article:</a:t>
            </a:r>
            <a:endParaRPr b="1" sz="1600">
              <a:solidFill>
                <a:srgbClr val="134F5C"/>
              </a:solidFill>
              <a:latin typeface="Lato"/>
              <a:ea typeface="Lato"/>
              <a:cs typeface="Lato"/>
              <a:sym typeface="Lato"/>
            </a:endParaRPr>
          </a:p>
          <a:p>
            <a:pPr indent="0" lvl="0" marL="0" rtl="0" algn="l">
              <a:spcBef>
                <a:spcPts val="0"/>
              </a:spcBef>
              <a:spcAft>
                <a:spcPts val="0"/>
              </a:spcAft>
              <a:buNone/>
            </a:pPr>
            <a:r>
              <a:t/>
            </a:r>
            <a:endParaRPr b="1" sz="1600">
              <a:solidFill>
                <a:srgbClr val="134F5C"/>
              </a:solidFill>
              <a:latin typeface="Lato"/>
              <a:ea typeface="Lato"/>
              <a:cs typeface="Lato"/>
              <a:sym typeface="Lato"/>
            </a:endParaRPr>
          </a:p>
          <a:p>
            <a:pPr indent="0" lvl="0" marL="0" rtl="0" algn="l">
              <a:spcBef>
                <a:spcPts val="0"/>
              </a:spcBef>
              <a:spcAft>
                <a:spcPts val="0"/>
              </a:spcAft>
              <a:buNone/>
            </a:pPr>
            <a:r>
              <a:t/>
            </a:r>
            <a:endParaRPr b="1" sz="1600">
              <a:solidFill>
                <a:srgbClr val="134F5C"/>
              </a:solidFill>
              <a:latin typeface="Lato"/>
              <a:ea typeface="Lato"/>
              <a:cs typeface="Lato"/>
              <a:sym typeface="Lato"/>
            </a:endParaRPr>
          </a:p>
          <a:p>
            <a:pPr indent="0" lvl="0" marL="0" rtl="0" algn="l">
              <a:spcBef>
                <a:spcPts val="0"/>
              </a:spcBef>
              <a:spcAft>
                <a:spcPts val="0"/>
              </a:spcAft>
              <a:buNone/>
            </a:pPr>
            <a:r>
              <a:rPr b="1" lang="en" sz="1600">
                <a:solidFill>
                  <a:srgbClr val="134F5C"/>
                </a:solidFill>
                <a:latin typeface="Lato"/>
                <a:ea typeface="Lato"/>
                <a:cs typeface="Lato"/>
                <a:sym typeface="Lato"/>
              </a:rPr>
              <a:t>💡 2. Article</a:t>
            </a:r>
            <a:r>
              <a:rPr b="1" lang="en" sz="1600">
                <a:solidFill>
                  <a:srgbClr val="134F5C"/>
                </a:solidFill>
                <a:latin typeface="Lato"/>
                <a:ea typeface="Lato"/>
                <a:cs typeface="Lato"/>
                <a:sym typeface="Lato"/>
              </a:rPr>
              <a:t>:</a:t>
            </a:r>
            <a:endParaRPr b="1" sz="1600">
              <a:solidFill>
                <a:srgbClr val="134F5C"/>
              </a:solidFill>
              <a:latin typeface="Lato"/>
              <a:ea typeface="Lato"/>
              <a:cs typeface="Lato"/>
              <a:sym typeface="Lato"/>
            </a:endParaRPr>
          </a:p>
          <a:p>
            <a:pPr indent="0" lvl="0" marL="0" rtl="0" algn="l">
              <a:spcBef>
                <a:spcPts val="0"/>
              </a:spcBef>
              <a:spcAft>
                <a:spcPts val="0"/>
              </a:spcAft>
              <a:buNone/>
            </a:pPr>
            <a:r>
              <a:t/>
            </a:r>
            <a:endParaRPr b="1" sz="1600">
              <a:solidFill>
                <a:srgbClr val="134F5C"/>
              </a:solidFill>
              <a:latin typeface="Lato"/>
              <a:ea typeface="Lato"/>
              <a:cs typeface="Lato"/>
              <a:sym typeface="Lato"/>
            </a:endParaRPr>
          </a:p>
          <a:p>
            <a:pPr indent="0" lvl="0" marL="0" rtl="0" algn="l">
              <a:spcBef>
                <a:spcPts val="0"/>
              </a:spcBef>
              <a:spcAft>
                <a:spcPts val="0"/>
              </a:spcAft>
              <a:buNone/>
            </a:pPr>
            <a:r>
              <a:rPr b="1" lang="en" sz="1600">
                <a:solidFill>
                  <a:srgbClr val="134F5C"/>
                </a:solidFill>
                <a:latin typeface="Lato"/>
                <a:ea typeface="Lato"/>
                <a:cs typeface="Lato"/>
                <a:sym typeface="Lato"/>
              </a:rPr>
              <a:t>Dog:</a:t>
            </a:r>
            <a:endParaRPr b="1" sz="1600">
              <a:solidFill>
                <a:srgbClr val="134F5C"/>
              </a:solidFill>
              <a:latin typeface="Lato"/>
              <a:ea typeface="Lato"/>
              <a:cs typeface="Lato"/>
              <a:sym typeface="Lato"/>
            </a:endParaRPr>
          </a:p>
        </p:txBody>
      </p:sp>
      <p:pic>
        <p:nvPicPr>
          <p:cNvPr id="55" name="Google Shape;55;p6"/>
          <p:cNvPicPr preferRelativeResize="0"/>
          <p:nvPr/>
        </p:nvPicPr>
        <p:blipFill>
          <a:blip r:embed="rId2">
            <a:alphaModFix/>
          </a:blip>
          <a:stretch>
            <a:fillRect/>
          </a:stretch>
        </p:blipFill>
        <p:spPr>
          <a:xfrm>
            <a:off x="4138903" y="4819075"/>
            <a:ext cx="866194" cy="117450"/>
          </a:xfrm>
          <a:prstGeom prst="rect">
            <a:avLst/>
          </a:prstGeom>
          <a:noFill/>
          <a:ln>
            <a:noFill/>
          </a:ln>
        </p:spPr>
      </p:pic>
      <p:sp>
        <p:nvSpPr>
          <p:cNvPr id="56" name="Google Shape;56;p6"/>
          <p:cNvSpPr txBox="1"/>
          <p:nvPr/>
        </p:nvSpPr>
        <p:spPr>
          <a:xfrm>
            <a:off x="2187300" y="597525"/>
            <a:ext cx="47694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300">
                <a:solidFill>
                  <a:srgbClr val="3C78D8"/>
                </a:solidFill>
                <a:latin typeface="Fredoka One"/>
                <a:ea typeface="Fredoka One"/>
                <a:cs typeface="Fredoka One"/>
                <a:sym typeface="Fredoka One"/>
              </a:rPr>
              <a:t>Find That Connection!</a:t>
            </a:r>
            <a:endParaRPr b="1" i="1" sz="3300">
              <a:solidFill>
                <a:srgbClr val="3C78D8"/>
              </a:solidFill>
              <a:latin typeface="Fredoka One"/>
              <a:ea typeface="Fredoka One"/>
              <a:cs typeface="Fredoka One"/>
              <a:sym typeface="Fredoka One"/>
            </a:endParaRPr>
          </a:p>
        </p:txBody>
      </p:sp>
      <p:pic>
        <p:nvPicPr>
          <p:cNvPr descr="illustration of a pirate using a viewfinder" id="57" name="Google Shape;57;p6"/>
          <p:cNvPicPr preferRelativeResize="0"/>
          <p:nvPr/>
        </p:nvPicPr>
        <p:blipFill>
          <a:blip r:embed="rId3">
            <a:alphaModFix/>
          </a:blip>
          <a:stretch>
            <a:fillRect/>
          </a:stretch>
        </p:blipFill>
        <p:spPr>
          <a:xfrm flipH="1">
            <a:off x="6544192" y="2880175"/>
            <a:ext cx="1048836" cy="1442150"/>
          </a:xfrm>
          <a:prstGeom prst="rect">
            <a:avLst/>
          </a:prstGeom>
          <a:noFill/>
          <a:ln>
            <a:noFill/>
          </a:ln>
        </p:spPr>
      </p:pic>
      <p:sp>
        <p:nvSpPr>
          <p:cNvPr id="58" name="Google Shape;58;p6"/>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1">
  <p:cSld name="BLANK_1_1_1_1_1_1">
    <p:bg>
      <p:bgPr>
        <a:solidFill>
          <a:srgbClr val="FFE599"/>
        </a:solidFill>
      </p:bgPr>
    </p:bg>
    <p:spTree>
      <p:nvGrpSpPr>
        <p:cNvPr id="59" name="Shape 59"/>
        <p:cNvGrpSpPr/>
        <p:nvPr/>
      </p:nvGrpSpPr>
      <p:grpSpPr>
        <a:xfrm>
          <a:off x="0" y="0"/>
          <a:ext cx="0" cy="0"/>
          <a:chOff x="0" y="0"/>
          <a:chExt cx="0" cy="0"/>
        </a:xfrm>
      </p:grpSpPr>
      <p:sp>
        <p:nvSpPr>
          <p:cNvPr id="60" name="Google Shape;60;p7"/>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61" name="Google Shape;61;p7"/>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7"/>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63" name="Google Shape;63;p7"/>
          <p:cNvSpPr txBox="1"/>
          <p:nvPr/>
        </p:nvSpPr>
        <p:spPr>
          <a:xfrm>
            <a:off x="997425" y="1309075"/>
            <a:ext cx="7181400" cy="6927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2200">
                <a:solidFill>
                  <a:srgbClr val="134F5C"/>
                </a:solidFill>
                <a:latin typeface="Lato"/>
                <a:ea typeface="Lato"/>
                <a:cs typeface="Lato"/>
                <a:sym typeface="Lato"/>
              </a:rPr>
              <a:t>🔎 </a:t>
            </a:r>
            <a:r>
              <a:rPr b="1" lang="en" sz="1600">
                <a:solidFill>
                  <a:srgbClr val="134F5C"/>
                </a:solidFill>
                <a:latin typeface="Lato"/>
                <a:ea typeface="Lato"/>
                <a:cs typeface="Lato"/>
                <a:sym typeface="Lato"/>
              </a:rPr>
              <a:t> </a:t>
            </a:r>
            <a:r>
              <a:rPr b="1" lang="en" sz="1600">
                <a:solidFill>
                  <a:srgbClr val="134F5C"/>
                </a:solidFill>
                <a:latin typeface="Lato"/>
                <a:ea typeface="Lato"/>
                <a:cs typeface="Lato"/>
                <a:sym typeface="Lato"/>
              </a:rPr>
              <a:t> </a:t>
            </a:r>
            <a:r>
              <a:rPr b="1" lang="en" sz="1800">
                <a:solidFill>
                  <a:srgbClr val="134F5C"/>
                </a:solidFill>
                <a:latin typeface="Lato"/>
                <a:ea typeface="Lato"/>
                <a:cs typeface="Lato"/>
                <a:sym typeface="Lato"/>
              </a:rPr>
              <a:t>This issue is full of images of animals.</a:t>
            </a:r>
            <a:r>
              <a:rPr b="1" lang="en" sz="1800">
                <a:solidFill>
                  <a:srgbClr val="134F5C"/>
                </a:solidFill>
                <a:latin typeface="Lato"/>
                <a:ea typeface="Lato"/>
                <a:cs typeface="Lato"/>
                <a:sym typeface="Lato"/>
              </a:rPr>
              <a:t> </a:t>
            </a:r>
            <a:r>
              <a:rPr b="1" lang="en" sz="1800">
                <a:solidFill>
                  <a:srgbClr val="134F5C"/>
                </a:solidFill>
                <a:latin typeface="Lato"/>
                <a:ea typeface="Lato"/>
                <a:cs typeface="Lato"/>
                <a:sym typeface="Lato"/>
              </a:rPr>
              <a:t>How many can you find? List the animals you found below:</a:t>
            </a:r>
            <a:endParaRPr sz="1800">
              <a:solidFill>
                <a:srgbClr val="134F5C"/>
              </a:solidFill>
              <a:latin typeface="Lato"/>
              <a:ea typeface="Lato"/>
              <a:cs typeface="Lato"/>
              <a:sym typeface="Lato"/>
            </a:endParaRPr>
          </a:p>
        </p:txBody>
      </p:sp>
      <p:sp>
        <p:nvSpPr>
          <p:cNvPr id="64" name="Google Shape;64;p7"/>
          <p:cNvSpPr txBox="1"/>
          <p:nvPr/>
        </p:nvSpPr>
        <p:spPr>
          <a:xfrm>
            <a:off x="997425" y="2102300"/>
            <a:ext cx="5067900" cy="2498100"/>
          </a:xfrm>
          <a:prstGeom prst="rect">
            <a:avLst/>
          </a:prstGeom>
          <a:noFill/>
          <a:ln cap="flat" cmpd="sng" w="19050">
            <a:solidFill>
              <a:srgbClr val="4A86E8"/>
            </a:solidFill>
            <a:prstDash val="dot"/>
            <a:round/>
            <a:headEnd len="sm" w="sm" type="none"/>
            <a:tailEnd len="sm" w="sm" type="none"/>
          </a:ln>
        </p:spPr>
        <p:txBody>
          <a:bodyPr anchorCtr="0" anchor="t" bIns="93400" lIns="93400" spcFirstLastPara="1" rIns="93400" wrap="square" tIns="93400">
            <a:noAutofit/>
          </a:bodyPr>
          <a:lstStyle/>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p:txBody>
      </p:sp>
      <p:pic>
        <p:nvPicPr>
          <p:cNvPr id="65" name="Google Shape;65;p7"/>
          <p:cNvPicPr preferRelativeResize="0"/>
          <p:nvPr/>
        </p:nvPicPr>
        <p:blipFill>
          <a:blip r:embed="rId2">
            <a:alphaModFix/>
          </a:blip>
          <a:stretch>
            <a:fillRect/>
          </a:stretch>
        </p:blipFill>
        <p:spPr>
          <a:xfrm>
            <a:off x="4138903" y="4819075"/>
            <a:ext cx="866194" cy="117450"/>
          </a:xfrm>
          <a:prstGeom prst="rect">
            <a:avLst/>
          </a:prstGeom>
          <a:noFill/>
          <a:ln>
            <a:noFill/>
          </a:ln>
        </p:spPr>
      </p:pic>
      <p:sp>
        <p:nvSpPr>
          <p:cNvPr id="66" name="Google Shape;66;p7"/>
          <p:cNvSpPr txBox="1"/>
          <p:nvPr/>
        </p:nvSpPr>
        <p:spPr>
          <a:xfrm>
            <a:off x="2187300" y="616375"/>
            <a:ext cx="47694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300">
                <a:solidFill>
                  <a:srgbClr val="3C78D8"/>
                </a:solidFill>
                <a:latin typeface="Fredoka One"/>
                <a:ea typeface="Fredoka One"/>
                <a:cs typeface="Fredoka One"/>
                <a:sym typeface="Fredoka One"/>
              </a:rPr>
              <a:t>Find That Connection!</a:t>
            </a:r>
            <a:endParaRPr b="1" i="1" sz="3300">
              <a:solidFill>
                <a:srgbClr val="3C78D8"/>
              </a:solidFill>
              <a:latin typeface="Fredoka One"/>
              <a:ea typeface="Fredoka One"/>
              <a:cs typeface="Fredoka One"/>
              <a:sym typeface="Fredoka One"/>
            </a:endParaRPr>
          </a:p>
        </p:txBody>
      </p:sp>
      <p:pic>
        <p:nvPicPr>
          <p:cNvPr descr="illustration of a pirate using a viewfinder" id="67" name="Google Shape;67;p7"/>
          <p:cNvPicPr preferRelativeResize="0"/>
          <p:nvPr/>
        </p:nvPicPr>
        <p:blipFill>
          <a:blip r:embed="rId3">
            <a:alphaModFix/>
          </a:blip>
          <a:stretch>
            <a:fillRect/>
          </a:stretch>
        </p:blipFill>
        <p:spPr>
          <a:xfrm flipH="1">
            <a:off x="6680950" y="3162606"/>
            <a:ext cx="866200" cy="1191044"/>
          </a:xfrm>
          <a:prstGeom prst="rect">
            <a:avLst/>
          </a:prstGeom>
          <a:noFill/>
          <a:ln>
            <a:noFill/>
          </a:ln>
        </p:spPr>
      </p:pic>
      <p:sp>
        <p:nvSpPr>
          <p:cNvPr id="68" name="Google Shape;68;p7"/>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1 3 1">
  <p:cSld name="BLANK_1_1_1_1_1_1_3_1">
    <p:bg>
      <p:bgPr>
        <a:solidFill>
          <a:srgbClr val="FFE599"/>
        </a:solidFill>
      </p:bgPr>
    </p:bg>
    <p:spTree>
      <p:nvGrpSpPr>
        <p:cNvPr id="69" name="Shape 69"/>
        <p:cNvGrpSpPr/>
        <p:nvPr/>
      </p:nvGrpSpPr>
      <p:grpSpPr>
        <a:xfrm>
          <a:off x="0" y="0"/>
          <a:ext cx="0" cy="0"/>
          <a:chOff x="0" y="0"/>
          <a:chExt cx="0" cy="0"/>
        </a:xfrm>
      </p:grpSpPr>
      <p:sp>
        <p:nvSpPr>
          <p:cNvPr id="70" name="Google Shape;70;p8"/>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71" name="Google Shape;71;p8"/>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73" name="Google Shape;73;p8"/>
          <p:cNvSpPr txBox="1"/>
          <p:nvPr/>
        </p:nvSpPr>
        <p:spPr>
          <a:xfrm>
            <a:off x="997425" y="1295700"/>
            <a:ext cx="7181400" cy="12600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2400">
                <a:solidFill>
                  <a:srgbClr val="134F5C"/>
                </a:solidFill>
                <a:latin typeface="Lato"/>
                <a:ea typeface="Lato"/>
                <a:cs typeface="Lato"/>
                <a:sym typeface="Lato"/>
              </a:rPr>
              <a:t>🔎 </a:t>
            </a:r>
            <a:r>
              <a:rPr b="1" lang="en" sz="1800">
                <a:solidFill>
                  <a:srgbClr val="134F5C"/>
                </a:solidFill>
                <a:latin typeface="Lato"/>
                <a:ea typeface="Lato"/>
                <a:cs typeface="Lato"/>
                <a:sym typeface="Lato"/>
              </a:rPr>
              <a:t>Two articles include ways that people might make new friends. Write the names of the articles below.</a:t>
            </a:r>
            <a:endParaRPr sz="2000">
              <a:solidFill>
                <a:srgbClr val="134F5C"/>
              </a:solidFill>
              <a:latin typeface="Lato"/>
              <a:ea typeface="Lato"/>
              <a:cs typeface="Lato"/>
              <a:sym typeface="Lato"/>
            </a:endParaRPr>
          </a:p>
        </p:txBody>
      </p:sp>
      <p:sp>
        <p:nvSpPr>
          <p:cNvPr id="74" name="Google Shape;74;p8"/>
          <p:cNvSpPr txBox="1"/>
          <p:nvPr/>
        </p:nvSpPr>
        <p:spPr>
          <a:xfrm>
            <a:off x="997425" y="2754149"/>
            <a:ext cx="4857600" cy="1581000"/>
          </a:xfrm>
          <a:prstGeom prst="rect">
            <a:avLst/>
          </a:prstGeom>
          <a:noFill/>
          <a:ln cap="flat" cmpd="sng" w="19050">
            <a:solidFill>
              <a:srgbClr val="4A86E8"/>
            </a:solidFill>
            <a:prstDash val="dot"/>
            <a:round/>
            <a:headEnd len="sm" w="sm" type="none"/>
            <a:tailEnd len="sm" w="sm" type="none"/>
          </a:ln>
        </p:spPr>
        <p:txBody>
          <a:bodyPr anchorCtr="0" anchor="ctr" bIns="93400" lIns="93400" spcFirstLastPara="1" rIns="93400" wrap="square" tIns="93400">
            <a:noAutofit/>
          </a:bodyPr>
          <a:lstStyle/>
          <a:p>
            <a:pPr indent="0" lvl="0" marL="0" rtl="0" algn="l">
              <a:spcBef>
                <a:spcPts val="0"/>
              </a:spcBef>
              <a:spcAft>
                <a:spcPts val="0"/>
              </a:spcAft>
              <a:buNone/>
            </a:pPr>
            <a:r>
              <a:rPr b="1" lang="en" sz="1800">
                <a:solidFill>
                  <a:srgbClr val="134F5C"/>
                </a:solidFill>
                <a:latin typeface="Lato"/>
                <a:ea typeface="Lato"/>
                <a:cs typeface="Lato"/>
                <a:sym typeface="Lato"/>
              </a:rPr>
              <a:t>💡 1.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rPr b="1" lang="en" sz="1800">
                <a:solidFill>
                  <a:srgbClr val="134F5C"/>
                </a:solidFill>
                <a:latin typeface="Lato"/>
                <a:ea typeface="Lato"/>
                <a:cs typeface="Lato"/>
                <a:sym typeface="Lato"/>
              </a:rPr>
              <a:t>💡 2. </a:t>
            </a:r>
            <a:endParaRPr b="1" sz="1800">
              <a:solidFill>
                <a:srgbClr val="134F5C"/>
              </a:solidFill>
              <a:latin typeface="Lato"/>
              <a:ea typeface="Lato"/>
              <a:cs typeface="Lato"/>
              <a:sym typeface="Lato"/>
            </a:endParaRPr>
          </a:p>
        </p:txBody>
      </p:sp>
      <p:pic>
        <p:nvPicPr>
          <p:cNvPr id="75" name="Google Shape;75;p8"/>
          <p:cNvPicPr preferRelativeResize="0"/>
          <p:nvPr/>
        </p:nvPicPr>
        <p:blipFill>
          <a:blip r:embed="rId2">
            <a:alphaModFix/>
          </a:blip>
          <a:stretch>
            <a:fillRect/>
          </a:stretch>
        </p:blipFill>
        <p:spPr>
          <a:xfrm>
            <a:off x="4138903" y="4819075"/>
            <a:ext cx="866194" cy="117450"/>
          </a:xfrm>
          <a:prstGeom prst="rect">
            <a:avLst/>
          </a:prstGeom>
          <a:noFill/>
          <a:ln>
            <a:noFill/>
          </a:ln>
        </p:spPr>
      </p:pic>
      <p:sp>
        <p:nvSpPr>
          <p:cNvPr id="76" name="Google Shape;76;p8"/>
          <p:cNvSpPr txBox="1"/>
          <p:nvPr/>
        </p:nvSpPr>
        <p:spPr>
          <a:xfrm>
            <a:off x="2167500" y="653800"/>
            <a:ext cx="48090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300">
                <a:solidFill>
                  <a:srgbClr val="3C78D8"/>
                </a:solidFill>
                <a:latin typeface="Fredoka One"/>
                <a:ea typeface="Fredoka One"/>
                <a:cs typeface="Fredoka One"/>
                <a:sym typeface="Fredoka One"/>
              </a:rPr>
              <a:t>Find That Connection!</a:t>
            </a:r>
            <a:endParaRPr b="1" i="1" sz="3300">
              <a:solidFill>
                <a:srgbClr val="3C78D8"/>
              </a:solidFill>
              <a:latin typeface="Fredoka One"/>
              <a:ea typeface="Fredoka One"/>
              <a:cs typeface="Fredoka One"/>
              <a:sym typeface="Fredoka One"/>
            </a:endParaRPr>
          </a:p>
        </p:txBody>
      </p:sp>
      <p:pic>
        <p:nvPicPr>
          <p:cNvPr descr="illustration of grey dog sniffing crumbs on the ground" id="77" name="Google Shape;77;p8"/>
          <p:cNvPicPr preferRelativeResize="0"/>
          <p:nvPr/>
        </p:nvPicPr>
        <p:blipFill>
          <a:blip r:embed="rId3">
            <a:alphaModFix/>
          </a:blip>
          <a:stretch>
            <a:fillRect/>
          </a:stretch>
        </p:blipFill>
        <p:spPr>
          <a:xfrm flipH="1">
            <a:off x="6435675" y="3018693"/>
            <a:ext cx="1680000" cy="1260000"/>
          </a:xfrm>
          <a:prstGeom prst="rect">
            <a:avLst/>
          </a:prstGeom>
          <a:noFill/>
          <a:ln>
            <a:noFill/>
          </a:ln>
        </p:spPr>
      </p:pic>
      <p:sp>
        <p:nvSpPr>
          <p:cNvPr id="78" name="Google Shape;78;p8"/>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1 2">
  <p:cSld name="BLANK_1_1_1_1_1_1_2">
    <p:bg>
      <p:bgPr>
        <a:solidFill>
          <a:srgbClr val="FFE599"/>
        </a:solidFill>
      </p:bgPr>
    </p:bg>
    <p:spTree>
      <p:nvGrpSpPr>
        <p:cNvPr id="79" name="Shape 79"/>
        <p:cNvGrpSpPr/>
        <p:nvPr/>
      </p:nvGrpSpPr>
      <p:grpSpPr>
        <a:xfrm>
          <a:off x="0" y="0"/>
          <a:ext cx="0" cy="0"/>
          <a:chOff x="0" y="0"/>
          <a:chExt cx="0" cy="0"/>
        </a:xfrm>
      </p:grpSpPr>
      <p:sp>
        <p:nvSpPr>
          <p:cNvPr id="80" name="Google Shape;80;p9"/>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81" name="Google Shape;81;p9"/>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9"/>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83" name="Google Shape;83;p9"/>
          <p:cNvSpPr txBox="1"/>
          <p:nvPr/>
        </p:nvSpPr>
        <p:spPr>
          <a:xfrm>
            <a:off x="997425" y="1427925"/>
            <a:ext cx="7181400" cy="11409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2400">
                <a:solidFill>
                  <a:srgbClr val="134F5C"/>
                </a:solidFill>
                <a:latin typeface="Lato"/>
                <a:ea typeface="Lato"/>
                <a:cs typeface="Lato"/>
                <a:sym typeface="Lato"/>
              </a:rPr>
              <a:t>🔎 </a:t>
            </a:r>
            <a:r>
              <a:rPr b="1" lang="en" sz="1800">
                <a:solidFill>
                  <a:srgbClr val="134F5C"/>
                </a:solidFill>
                <a:latin typeface="Lato"/>
                <a:ea typeface="Lato"/>
                <a:cs typeface="Lato"/>
                <a:sym typeface="Lato"/>
              </a:rPr>
              <a:t>  </a:t>
            </a:r>
            <a:r>
              <a:rPr b="1" lang="en" sz="2000">
                <a:solidFill>
                  <a:srgbClr val="134F5C"/>
                </a:solidFill>
                <a:latin typeface="Lato"/>
                <a:ea typeface="Lato"/>
                <a:cs typeface="Lato"/>
                <a:sym typeface="Lato"/>
              </a:rPr>
              <a:t>Is there anything in the magazine that </a:t>
            </a:r>
            <a:r>
              <a:rPr b="1" lang="en" sz="2000">
                <a:solidFill>
                  <a:srgbClr val="134F5C"/>
                </a:solidFill>
                <a:latin typeface="Lato"/>
                <a:ea typeface="Lato"/>
                <a:cs typeface="Lato"/>
                <a:sym typeface="Lato"/>
              </a:rPr>
              <a:t>connects to your own life?</a:t>
            </a:r>
            <a:r>
              <a:rPr b="1" lang="en" sz="2000">
                <a:solidFill>
                  <a:srgbClr val="134F5C"/>
                </a:solidFill>
                <a:latin typeface="Lato"/>
                <a:ea typeface="Lato"/>
                <a:cs typeface="Lato"/>
                <a:sym typeface="Lato"/>
              </a:rPr>
              <a:t> The connection could be in a story or a picture. Write your connection below!</a:t>
            </a:r>
            <a:endParaRPr sz="2000">
              <a:solidFill>
                <a:srgbClr val="134F5C"/>
              </a:solidFill>
              <a:latin typeface="Lato"/>
              <a:ea typeface="Lato"/>
              <a:cs typeface="Lato"/>
              <a:sym typeface="Lato"/>
            </a:endParaRPr>
          </a:p>
        </p:txBody>
      </p:sp>
      <p:sp>
        <p:nvSpPr>
          <p:cNvPr id="84" name="Google Shape;84;p9"/>
          <p:cNvSpPr txBox="1"/>
          <p:nvPr/>
        </p:nvSpPr>
        <p:spPr>
          <a:xfrm>
            <a:off x="997425" y="2730350"/>
            <a:ext cx="4857600" cy="1741800"/>
          </a:xfrm>
          <a:prstGeom prst="rect">
            <a:avLst/>
          </a:prstGeom>
          <a:noFill/>
          <a:ln cap="flat" cmpd="sng" w="19050">
            <a:solidFill>
              <a:srgbClr val="4A86E8"/>
            </a:solidFill>
            <a:prstDash val="dot"/>
            <a:round/>
            <a:headEnd len="sm" w="sm" type="none"/>
            <a:tailEnd len="sm" w="sm" type="none"/>
          </a:ln>
        </p:spPr>
        <p:txBody>
          <a:bodyPr anchorCtr="0" anchor="t" bIns="93400" lIns="93400" spcFirstLastPara="1" rIns="93400" wrap="square" tIns="93400">
            <a:noAutofit/>
          </a:bodyPr>
          <a:lstStyle/>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p:txBody>
      </p:sp>
      <p:pic>
        <p:nvPicPr>
          <p:cNvPr id="85" name="Google Shape;85;p9"/>
          <p:cNvPicPr preferRelativeResize="0"/>
          <p:nvPr/>
        </p:nvPicPr>
        <p:blipFill>
          <a:blip r:embed="rId2">
            <a:alphaModFix/>
          </a:blip>
          <a:stretch>
            <a:fillRect/>
          </a:stretch>
        </p:blipFill>
        <p:spPr>
          <a:xfrm>
            <a:off x="4138903" y="4819075"/>
            <a:ext cx="866194" cy="117450"/>
          </a:xfrm>
          <a:prstGeom prst="rect">
            <a:avLst/>
          </a:prstGeom>
          <a:noFill/>
          <a:ln>
            <a:noFill/>
          </a:ln>
        </p:spPr>
      </p:pic>
      <p:sp>
        <p:nvSpPr>
          <p:cNvPr id="86" name="Google Shape;86;p9"/>
          <p:cNvSpPr txBox="1"/>
          <p:nvPr/>
        </p:nvSpPr>
        <p:spPr>
          <a:xfrm>
            <a:off x="2121375" y="663675"/>
            <a:ext cx="5302800" cy="692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3300">
                <a:solidFill>
                  <a:srgbClr val="3C78D8"/>
                </a:solidFill>
                <a:latin typeface="Fredoka One"/>
                <a:ea typeface="Fredoka One"/>
                <a:cs typeface="Fredoka One"/>
                <a:sym typeface="Fredoka One"/>
              </a:rPr>
              <a:t>Find YOUR Connection!</a:t>
            </a:r>
            <a:endParaRPr b="1" i="1" sz="3300">
              <a:solidFill>
                <a:srgbClr val="3C78D8"/>
              </a:solidFill>
              <a:latin typeface="Fredoka One"/>
              <a:ea typeface="Fredoka One"/>
              <a:cs typeface="Fredoka One"/>
              <a:sym typeface="Fredoka One"/>
            </a:endParaRPr>
          </a:p>
        </p:txBody>
      </p:sp>
      <p:pic>
        <p:nvPicPr>
          <p:cNvPr descr="illustration of a pirate using a viewfinder" id="87" name="Google Shape;87;p9"/>
          <p:cNvPicPr preferRelativeResize="0"/>
          <p:nvPr/>
        </p:nvPicPr>
        <p:blipFill>
          <a:blip r:embed="rId3">
            <a:alphaModFix/>
          </a:blip>
          <a:stretch>
            <a:fillRect/>
          </a:stretch>
        </p:blipFill>
        <p:spPr>
          <a:xfrm flipH="1">
            <a:off x="6725267" y="2927613"/>
            <a:ext cx="1048836" cy="1442150"/>
          </a:xfrm>
          <a:prstGeom prst="rect">
            <a:avLst/>
          </a:prstGeom>
          <a:noFill/>
          <a:ln>
            <a:noFill/>
          </a:ln>
        </p:spPr>
      </p:pic>
      <p:sp>
        <p:nvSpPr>
          <p:cNvPr id="88" name="Google Shape;88;p9"/>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1 1 1 1 2 1">
  <p:cSld name="BLANK_1_1_1_1_1_1_2_1">
    <p:bg>
      <p:bgPr>
        <a:solidFill>
          <a:srgbClr val="FFE599"/>
        </a:solidFill>
      </p:bgPr>
    </p:bg>
    <p:spTree>
      <p:nvGrpSpPr>
        <p:cNvPr id="89" name="Shape 89"/>
        <p:cNvGrpSpPr/>
        <p:nvPr/>
      </p:nvGrpSpPr>
      <p:grpSpPr>
        <a:xfrm>
          <a:off x="0" y="0"/>
          <a:ext cx="0" cy="0"/>
          <a:chOff x="0" y="0"/>
          <a:chExt cx="0" cy="0"/>
        </a:xfrm>
      </p:grpSpPr>
      <p:sp>
        <p:nvSpPr>
          <p:cNvPr id="90" name="Google Shape;90;p10"/>
          <p:cNvSpPr/>
          <p:nvPr/>
        </p:nvSpPr>
        <p:spPr>
          <a:xfrm>
            <a:off x="1450375" y="3988675"/>
            <a:ext cx="3444600" cy="516600"/>
          </a:xfrm>
          <a:prstGeom prst="rect">
            <a:avLst/>
          </a:prstGeom>
          <a:noFill/>
          <a:ln cap="flat" cmpd="sng" w="19050">
            <a:solidFill>
              <a:srgbClr val="FF99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9900"/>
              </a:solidFill>
            </a:endParaRPr>
          </a:p>
        </p:txBody>
      </p:sp>
      <p:sp>
        <p:nvSpPr>
          <p:cNvPr id="91" name="Google Shape;91;p10"/>
          <p:cNvSpPr/>
          <p:nvPr/>
        </p:nvSpPr>
        <p:spPr>
          <a:xfrm>
            <a:off x="475500" y="422250"/>
            <a:ext cx="8193000" cy="4299000"/>
          </a:xfrm>
          <a:prstGeom prst="flowChartAlternateProcess">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0"/>
          <p:cNvSpPr txBox="1"/>
          <p:nvPr>
            <p:ph idx="12" type="sldNum"/>
          </p:nvPr>
        </p:nvSpPr>
        <p:spPr>
          <a:xfrm>
            <a:off x="8490250" y="4681009"/>
            <a:ext cx="548400" cy="393600"/>
          </a:xfrm>
          <a:prstGeom prst="rect">
            <a:avLst/>
          </a:prstGeom>
        </p:spPr>
        <p:txBody>
          <a:bodyPr anchorCtr="0" anchor="ctr" bIns="93400" lIns="93400" spcFirstLastPara="1" rIns="93400" wrap="square" tIns="934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93" name="Google Shape;93;p10"/>
          <p:cNvSpPr txBox="1"/>
          <p:nvPr/>
        </p:nvSpPr>
        <p:spPr>
          <a:xfrm>
            <a:off x="997425" y="1427925"/>
            <a:ext cx="7181400" cy="955500"/>
          </a:xfrm>
          <a:prstGeom prst="rect">
            <a:avLst/>
          </a:prstGeom>
          <a:noFill/>
          <a:ln cap="flat" cmpd="sng" w="19050">
            <a:solidFill>
              <a:srgbClr val="FF9900"/>
            </a:solidFill>
            <a:prstDash val="dot"/>
            <a:round/>
            <a:headEnd len="sm" w="sm" type="none"/>
            <a:tailEnd len="sm" w="sm" type="none"/>
          </a:ln>
        </p:spPr>
        <p:txBody>
          <a:bodyPr anchorCtr="0" anchor="ctr" bIns="93400" lIns="93400" spcFirstLastPara="1" rIns="93400" wrap="square" tIns="93400">
            <a:noAutofit/>
          </a:bodyPr>
          <a:lstStyle/>
          <a:p>
            <a:pPr indent="0" lvl="0" marL="0" rtl="0" algn="ctr">
              <a:spcBef>
                <a:spcPts val="0"/>
              </a:spcBef>
              <a:spcAft>
                <a:spcPts val="0"/>
              </a:spcAft>
              <a:buNone/>
            </a:pPr>
            <a:r>
              <a:rPr b="1" lang="en" sz="2400">
                <a:solidFill>
                  <a:srgbClr val="134F5C"/>
                </a:solidFill>
                <a:latin typeface="Lato"/>
                <a:ea typeface="Lato"/>
                <a:cs typeface="Lato"/>
                <a:sym typeface="Lato"/>
              </a:rPr>
              <a:t>🔎 </a:t>
            </a:r>
            <a:r>
              <a:rPr b="1" lang="en" sz="1800">
                <a:solidFill>
                  <a:srgbClr val="134F5C"/>
                </a:solidFill>
                <a:latin typeface="Lato"/>
                <a:ea typeface="Lato"/>
                <a:cs typeface="Lato"/>
                <a:sym typeface="Lato"/>
              </a:rPr>
              <a:t>  </a:t>
            </a:r>
            <a:r>
              <a:rPr b="1" lang="en" sz="2000">
                <a:solidFill>
                  <a:srgbClr val="134F5C"/>
                </a:solidFill>
                <a:latin typeface="Lato"/>
                <a:ea typeface="Lato"/>
                <a:cs typeface="Lato"/>
                <a:sym typeface="Lato"/>
              </a:rPr>
              <a:t>Did we miss any connections? Let us know! List any additional connections you found in this issue! </a:t>
            </a:r>
            <a:endParaRPr sz="2000">
              <a:solidFill>
                <a:srgbClr val="134F5C"/>
              </a:solidFill>
              <a:latin typeface="Lato"/>
              <a:ea typeface="Lato"/>
              <a:cs typeface="Lato"/>
              <a:sym typeface="Lato"/>
            </a:endParaRPr>
          </a:p>
        </p:txBody>
      </p:sp>
      <p:sp>
        <p:nvSpPr>
          <p:cNvPr id="94" name="Google Shape;94;p10"/>
          <p:cNvSpPr txBox="1"/>
          <p:nvPr/>
        </p:nvSpPr>
        <p:spPr>
          <a:xfrm>
            <a:off x="997425" y="2730350"/>
            <a:ext cx="4857600" cy="1741800"/>
          </a:xfrm>
          <a:prstGeom prst="rect">
            <a:avLst/>
          </a:prstGeom>
          <a:noFill/>
          <a:ln cap="flat" cmpd="sng" w="19050">
            <a:solidFill>
              <a:srgbClr val="4A86E8"/>
            </a:solidFill>
            <a:prstDash val="dot"/>
            <a:round/>
            <a:headEnd len="sm" w="sm" type="none"/>
            <a:tailEnd len="sm" w="sm" type="none"/>
          </a:ln>
        </p:spPr>
        <p:txBody>
          <a:bodyPr anchorCtr="0" anchor="t" bIns="93400" lIns="93400" spcFirstLastPara="1" rIns="93400" wrap="square" tIns="93400">
            <a:noAutofit/>
          </a:bodyPr>
          <a:lstStyle/>
          <a:p>
            <a:pPr indent="0" lvl="0" marL="0" rtl="0" algn="l">
              <a:spcBef>
                <a:spcPts val="0"/>
              </a:spcBef>
              <a:spcAft>
                <a:spcPts val="0"/>
              </a:spcAft>
              <a:buNone/>
            </a:pPr>
            <a:r>
              <a:rPr b="1" lang="en" sz="1800">
                <a:solidFill>
                  <a:srgbClr val="134F5C"/>
                </a:solidFill>
                <a:latin typeface="Lato"/>
                <a:ea typeface="Lato"/>
                <a:cs typeface="Lato"/>
                <a:sym typeface="Lato"/>
              </a:rPr>
              <a:t>💡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a:p>
            <a:pPr indent="0" lvl="0" marL="0" rtl="0" algn="l">
              <a:spcBef>
                <a:spcPts val="0"/>
              </a:spcBef>
              <a:spcAft>
                <a:spcPts val="0"/>
              </a:spcAft>
              <a:buNone/>
            </a:pPr>
            <a:r>
              <a:t/>
            </a:r>
            <a:endParaRPr b="1" sz="1800">
              <a:solidFill>
                <a:srgbClr val="134F5C"/>
              </a:solidFill>
              <a:latin typeface="Lato"/>
              <a:ea typeface="Lato"/>
              <a:cs typeface="Lato"/>
              <a:sym typeface="Lato"/>
            </a:endParaRPr>
          </a:p>
        </p:txBody>
      </p:sp>
      <p:pic>
        <p:nvPicPr>
          <p:cNvPr id="95" name="Google Shape;95;p10"/>
          <p:cNvPicPr preferRelativeResize="0"/>
          <p:nvPr/>
        </p:nvPicPr>
        <p:blipFill>
          <a:blip r:embed="rId2">
            <a:alphaModFix/>
          </a:blip>
          <a:stretch>
            <a:fillRect/>
          </a:stretch>
        </p:blipFill>
        <p:spPr>
          <a:xfrm>
            <a:off x="4138903" y="4819075"/>
            <a:ext cx="866194" cy="117450"/>
          </a:xfrm>
          <a:prstGeom prst="rect">
            <a:avLst/>
          </a:prstGeom>
          <a:noFill/>
          <a:ln>
            <a:noFill/>
          </a:ln>
        </p:spPr>
      </p:pic>
      <p:sp>
        <p:nvSpPr>
          <p:cNvPr id="96" name="Google Shape;96;p10"/>
          <p:cNvSpPr txBox="1"/>
          <p:nvPr/>
        </p:nvSpPr>
        <p:spPr>
          <a:xfrm>
            <a:off x="2121375" y="663675"/>
            <a:ext cx="5302800" cy="692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3300">
                <a:solidFill>
                  <a:srgbClr val="3C78D8"/>
                </a:solidFill>
                <a:latin typeface="Fredoka One"/>
                <a:ea typeface="Fredoka One"/>
                <a:cs typeface="Fredoka One"/>
                <a:sym typeface="Fredoka One"/>
              </a:rPr>
              <a:t>Anything Else?</a:t>
            </a:r>
            <a:endParaRPr b="1" i="1" sz="3300">
              <a:solidFill>
                <a:srgbClr val="3C78D8"/>
              </a:solidFill>
              <a:latin typeface="Fredoka One"/>
              <a:ea typeface="Fredoka One"/>
              <a:cs typeface="Fredoka One"/>
              <a:sym typeface="Fredoka One"/>
            </a:endParaRPr>
          </a:p>
        </p:txBody>
      </p:sp>
      <p:pic>
        <p:nvPicPr>
          <p:cNvPr descr="illustration of a pirate using a viewfinder" id="97" name="Google Shape;97;p10"/>
          <p:cNvPicPr preferRelativeResize="0"/>
          <p:nvPr/>
        </p:nvPicPr>
        <p:blipFill>
          <a:blip r:embed="rId3">
            <a:alphaModFix/>
          </a:blip>
          <a:stretch>
            <a:fillRect/>
          </a:stretch>
        </p:blipFill>
        <p:spPr>
          <a:xfrm flipH="1">
            <a:off x="6725267" y="2927613"/>
            <a:ext cx="1048836" cy="1442150"/>
          </a:xfrm>
          <a:prstGeom prst="rect">
            <a:avLst/>
          </a:prstGeom>
          <a:noFill/>
          <a:ln>
            <a:noFill/>
          </a:ln>
        </p:spPr>
      </p:pic>
      <p:sp>
        <p:nvSpPr>
          <p:cNvPr id="98" name="Google Shape;98;p10"/>
          <p:cNvSpPr txBox="1"/>
          <p:nvPr/>
        </p:nvSpPr>
        <p:spPr>
          <a:xfrm>
            <a:off x="-32775" y="4913950"/>
            <a:ext cx="9325500" cy="21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600">
                <a:solidFill>
                  <a:srgbClr val="FFFFFF"/>
                </a:solidFill>
              </a:rPr>
              <a:t>©2022 by Scholastic Inc. All rights reserved. Permission granted to teachers and subscribers to make copies of this file to distribute to their students. Scholastic is not responsible for any edits to these materials made by educators or their students.</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a:p>
            <a:pPr indent="0" lvl="0" marL="0" rtl="0" algn="ctr">
              <a:lnSpc>
                <a:spcPct val="115000"/>
              </a:lnSpc>
              <a:spcBef>
                <a:spcPts val="0"/>
              </a:spcBef>
              <a:spcAft>
                <a:spcPts val="0"/>
              </a:spcAft>
              <a:buNone/>
            </a:pPr>
            <a:r>
              <a:t/>
            </a:r>
            <a:endParaRPr sz="600">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no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3400" lIns="93400" spcFirstLastPara="1" rIns="93400" wrap="square" tIns="93400">
            <a:noAutofit/>
          </a:bodyPr>
          <a:lstStyle>
            <a:lvl1pPr lvl="0">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1pPr>
            <a:lvl2pPr lvl="1">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2pPr>
            <a:lvl3pPr lvl="2">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3pPr>
            <a:lvl4pPr lvl="3">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4pPr>
            <a:lvl5pPr lvl="4">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5pPr>
            <a:lvl6pPr lvl="5">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6pPr>
            <a:lvl7pPr lvl="6">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7pPr>
            <a:lvl8pPr lvl="7">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8pPr>
            <a:lvl9pPr lvl="8">
              <a:spcBef>
                <a:spcPts val="0"/>
              </a:spcBef>
              <a:spcAft>
                <a:spcPts val="0"/>
              </a:spcAft>
              <a:buClr>
                <a:schemeClr val="dk1"/>
              </a:buClr>
              <a:buSzPts val="3100"/>
              <a:buFont typeface="Oswald"/>
              <a:buNone/>
              <a:defRPr sz="31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3400" lIns="93400" spcFirstLastPara="1" rIns="93400" wrap="square" tIns="93400">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2pPr>
            <a:lvl3pPr indent="-317500" lvl="2" marL="13716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3pPr>
            <a:lvl4pPr indent="-317500" lvl="3" marL="18288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4pPr>
            <a:lvl5pPr indent="-317500" lvl="4" marL="22860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5pPr>
            <a:lvl6pPr indent="-317500" lvl="5" marL="27432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6pPr>
            <a:lvl7pPr indent="-317500" lvl="6" marL="32004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7pPr>
            <a:lvl8pPr indent="-317500" lvl="7" marL="3657600">
              <a:lnSpc>
                <a:spcPct val="115000"/>
              </a:lnSpc>
              <a:spcBef>
                <a:spcPts val="1700"/>
              </a:spcBef>
              <a:spcAft>
                <a:spcPts val="0"/>
              </a:spcAft>
              <a:buClr>
                <a:schemeClr val="accent3"/>
              </a:buClr>
              <a:buSzPts val="1400"/>
              <a:buFont typeface="Average"/>
              <a:buChar char="○"/>
              <a:defRPr sz="1400">
                <a:solidFill>
                  <a:schemeClr val="accent3"/>
                </a:solidFill>
                <a:latin typeface="Average"/>
                <a:ea typeface="Average"/>
                <a:cs typeface="Average"/>
                <a:sym typeface="Average"/>
              </a:defRPr>
            </a:lvl8pPr>
            <a:lvl9pPr indent="-317500" lvl="8" marL="4114800">
              <a:lnSpc>
                <a:spcPct val="115000"/>
              </a:lnSpc>
              <a:spcBef>
                <a:spcPts val="1700"/>
              </a:spcBef>
              <a:spcAft>
                <a:spcPts val="1700"/>
              </a:spcAft>
              <a:buClr>
                <a:schemeClr val="accent3"/>
              </a:buClr>
              <a:buSzPts val="1400"/>
              <a:buFont typeface="Average"/>
              <a:buChar char="■"/>
              <a:defRPr sz="1400">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400" cy="393600"/>
          </a:xfrm>
          <a:prstGeom prst="rect">
            <a:avLst/>
          </a:prstGeom>
          <a:noFill/>
          <a:ln>
            <a:noFill/>
          </a:ln>
        </p:spPr>
        <p:txBody>
          <a:bodyPr anchorCtr="0" anchor="ctr" bIns="93400" lIns="93400" spcFirstLastPara="1" rIns="93400" wrap="square" tIns="93400">
            <a:noAutofit/>
          </a:bodyPr>
          <a:lstStyle>
            <a:lvl1pPr lvl="0" algn="r">
              <a:buNone/>
              <a:defRPr sz="1100">
                <a:solidFill>
                  <a:schemeClr val="accent3"/>
                </a:solidFill>
                <a:latin typeface="Average"/>
                <a:ea typeface="Average"/>
                <a:cs typeface="Average"/>
                <a:sym typeface="Average"/>
              </a:defRPr>
            </a:lvl1pPr>
            <a:lvl2pPr lvl="1" algn="r">
              <a:buNone/>
              <a:defRPr sz="1100">
                <a:solidFill>
                  <a:schemeClr val="accent3"/>
                </a:solidFill>
                <a:latin typeface="Average"/>
                <a:ea typeface="Average"/>
                <a:cs typeface="Average"/>
                <a:sym typeface="Average"/>
              </a:defRPr>
            </a:lvl2pPr>
            <a:lvl3pPr lvl="2" algn="r">
              <a:buNone/>
              <a:defRPr sz="1100">
                <a:solidFill>
                  <a:schemeClr val="accent3"/>
                </a:solidFill>
                <a:latin typeface="Average"/>
                <a:ea typeface="Average"/>
                <a:cs typeface="Average"/>
                <a:sym typeface="Average"/>
              </a:defRPr>
            </a:lvl3pPr>
            <a:lvl4pPr lvl="3" algn="r">
              <a:buNone/>
              <a:defRPr sz="1100">
                <a:solidFill>
                  <a:schemeClr val="accent3"/>
                </a:solidFill>
                <a:latin typeface="Average"/>
                <a:ea typeface="Average"/>
                <a:cs typeface="Average"/>
                <a:sym typeface="Average"/>
              </a:defRPr>
            </a:lvl4pPr>
            <a:lvl5pPr lvl="4" algn="r">
              <a:buNone/>
              <a:defRPr sz="1100">
                <a:solidFill>
                  <a:schemeClr val="accent3"/>
                </a:solidFill>
                <a:latin typeface="Average"/>
                <a:ea typeface="Average"/>
                <a:cs typeface="Average"/>
                <a:sym typeface="Average"/>
              </a:defRPr>
            </a:lvl5pPr>
            <a:lvl6pPr lvl="5" algn="r">
              <a:buNone/>
              <a:defRPr sz="1100">
                <a:solidFill>
                  <a:schemeClr val="accent3"/>
                </a:solidFill>
                <a:latin typeface="Average"/>
                <a:ea typeface="Average"/>
                <a:cs typeface="Average"/>
                <a:sym typeface="Average"/>
              </a:defRPr>
            </a:lvl6pPr>
            <a:lvl7pPr lvl="6" algn="r">
              <a:buNone/>
              <a:defRPr sz="1100">
                <a:solidFill>
                  <a:schemeClr val="accent3"/>
                </a:solidFill>
                <a:latin typeface="Average"/>
                <a:ea typeface="Average"/>
                <a:cs typeface="Average"/>
                <a:sym typeface="Average"/>
              </a:defRPr>
            </a:lvl7pPr>
            <a:lvl8pPr lvl="7" algn="r">
              <a:buNone/>
              <a:defRPr sz="1100">
                <a:solidFill>
                  <a:schemeClr val="accent3"/>
                </a:solidFill>
                <a:latin typeface="Average"/>
                <a:ea typeface="Average"/>
                <a:cs typeface="Average"/>
                <a:sym typeface="Average"/>
              </a:defRPr>
            </a:lvl8pPr>
            <a:lvl9pPr lvl="8" algn="r">
              <a:buNone/>
              <a:defRPr sz="11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mc:AlternateContent>
    <mc:Choice Requires="p14">
      <p:transition spd="slow" p14:dur="700">
        <p:fade thruBlk="1"/>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toryworks.scholastic.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2">
            <a:hlinkClick r:id="rId3"/>
          </p:cNvPr>
          <p:cNvSpPr/>
          <p:nvPr/>
        </p:nvSpPr>
        <p:spPr>
          <a:xfrm>
            <a:off x="1508475" y="1571325"/>
            <a:ext cx="1839000" cy="2535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4"/>
          <p:cNvSpPr txBox="1"/>
          <p:nvPr>
            <p:ph idx="4294967295" type="body"/>
          </p:nvPr>
        </p:nvSpPr>
        <p:spPr>
          <a:xfrm>
            <a:off x="1633400" y="2689700"/>
            <a:ext cx="4103400" cy="4554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29" name="Google Shape;129;p14"/>
          <p:cNvSpPr txBox="1"/>
          <p:nvPr>
            <p:ph idx="4294967295" type="body"/>
          </p:nvPr>
        </p:nvSpPr>
        <p:spPr>
          <a:xfrm>
            <a:off x="1633400" y="3829125"/>
            <a:ext cx="4103400" cy="4554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30" name="Google Shape;130;p14"/>
          <p:cNvSpPr txBox="1"/>
          <p:nvPr>
            <p:ph idx="4294967295" type="body"/>
          </p:nvPr>
        </p:nvSpPr>
        <p:spPr>
          <a:xfrm>
            <a:off x="1633400" y="3259400"/>
            <a:ext cx="4103400" cy="4554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5"/>
          <p:cNvSpPr txBox="1"/>
          <p:nvPr>
            <p:ph idx="4294967295" type="body"/>
          </p:nvPr>
        </p:nvSpPr>
        <p:spPr>
          <a:xfrm>
            <a:off x="1832325" y="3035975"/>
            <a:ext cx="3904500" cy="4278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36" name="Google Shape;136;p15"/>
          <p:cNvSpPr txBox="1"/>
          <p:nvPr>
            <p:ph idx="4294967295" type="body"/>
          </p:nvPr>
        </p:nvSpPr>
        <p:spPr>
          <a:xfrm>
            <a:off x="1832325" y="3598300"/>
            <a:ext cx="3904500" cy="3924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37" name="Google Shape;137;p15"/>
          <p:cNvSpPr txBox="1"/>
          <p:nvPr>
            <p:ph idx="4294967295" type="body"/>
          </p:nvPr>
        </p:nvSpPr>
        <p:spPr>
          <a:xfrm>
            <a:off x="1832325" y="2571750"/>
            <a:ext cx="3904500" cy="4278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38" name="Google Shape;138;p15"/>
          <p:cNvSpPr txBox="1"/>
          <p:nvPr>
            <p:ph idx="4294967295" type="body"/>
          </p:nvPr>
        </p:nvSpPr>
        <p:spPr>
          <a:xfrm>
            <a:off x="1832325" y="4046075"/>
            <a:ext cx="3904500" cy="3924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6"/>
          <p:cNvSpPr txBox="1"/>
          <p:nvPr>
            <p:ph idx="4294967295" type="body"/>
          </p:nvPr>
        </p:nvSpPr>
        <p:spPr>
          <a:xfrm>
            <a:off x="1515200" y="2219925"/>
            <a:ext cx="4369500" cy="22641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7"/>
          <p:cNvSpPr txBox="1"/>
          <p:nvPr>
            <p:ph idx="4294967295" type="body"/>
          </p:nvPr>
        </p:nvSpPr>
        <p:spPr>
          <a:xfrm>
            <a:off x="2290400" y="2624900"/>
            <a:ext cx="3312000" cy="4230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49" name="Google Shape;149;p17"/>
          <p:cNvSpPr txBox="1"/>
          <p:nvPr>
            <p:ph idx="4294967295" type="body"/>
          </p:nvPr>
        </p:nvSpPr>
        <p:spPr>
          <a:xfrm>
            <a:off x="2290400" y="3289050"/>
            <a:ext cx="3312000" cy="4230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50" name="Google Shape;150;p17"/>
          <p:cNvSpPr txBox="1"/>
          <p:nvPr>
            <p:ph idx="4294967295" type="body"/>
          </p:nvPr>
        </p:nvSpPr>
        <p:spPr>
          <a:xfrm>
            <a:off x="1546975" y="3876325"/>
            <a:ext cx="3210000" cy="4230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8"/>
          <p:cNvSpPr txBox="1"/>
          <p:nvPr>
            <p:ph idx="4294967295" type="body"/>
          </p:nvPr>
        </p:nvSpPr>
        <p:spPr>
          <a:xfrm>
            <a:off x="1682575" y="2943575"/>
            <a:ext cx="3761400" cy="4743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
        <p:nvSpPr>
          <p:cNvPr id="156" name="Google Shape;156;p18"/>
          <p:cNvSpPr txBox="1"/>
          <p:nvPr>
            <p:ph idx="4294967295" type="body"/>
          </p:nvPr>
        </p:nvSpPr>
        <p:spPr>
          <a:xfrm>
            <a:off x="1682575" y="3761550"/>
            <a:ext cx="3761400" cy="4230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9"/>
          <p:cNvSpPr txBox="1"/>
          <p:nvPr>
            <p:ph idx="4294967295" type="body"/>
          </p:nvPr>
        </p:nvSpPr>
        <p:spPr>
          <a:xfrm>
            <a:off x="1344950" y="2827875"/>
            <a:ext cx="4392000" cy="15480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ph idx="4294967295" type="body"/>
          </p:nvPr>
        </p:nvSpPr>
        <p:spPr>
          <a:xfrm>
            <a:off x="1374425" y="2825200"/>
            <a:ext cx="4422000" cy="1561800"/>
          </a:xfrm>
          <a:prstGeom prst="rect">
            <a:avLst/>
          </a:prstGeom>
        </p:spPr>
        <p:txBody>
          <a:bodyPr anchorCtr="0" anchor="t" bIns="93400" lIns="93400" spcFirstLastPara="1" rIns="93400" wrap="square" tIns="93400">
            <a:noAutofit/>
          </a:bodyPr>
          <a:lstStyle/>
          <a:p>
            <a:pPr indent="0" lvl="0" marL="0" rtl="0" algn="l">
              <a:spcBef>
                <a:spcPts val="0"/>
              </a:spcBef>
              <a:spcAft>
                <a:spcPts val="1700"/>
              </a:spcAft>
              <a:buNone/>
            </a:pPr>
            <a:r>
              <a:t/>
            </a:r>
            <a:endParaRPr sz="1600">
              <a:solidFill>
                <a:srgbClr val="37474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